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305" r:id="rId5"/>
    <p:sldId id="296" r:id="rId6"/>
    <p:sldId id="306" r:id="rId7"/>
    <p:sldId id="331" r:id="rId8"/>
    <p:sldId id="311" r:id="rId9"/>
    <p:sldId id="324" r:id="rId10"/>
    <p:sldId id="317" r:id="rId11"/>
    <p:sldId id="326" r:id="rId12"/>
    <p:sldId id="319" r:id="rId13"/>
    <p:sldId id="321" r:id="rId14"/>
    <p:sldId id="322" r:id="rId15"/>
    <p:sldId id="323" r:id="rId16"/>
    <p:sldId id="294" r:id="rId17"/>
    <p:sldId id="327" r:id="rId18"/>
    <p:sldId id="328" r:id="rId19"/>
    <p:sldId id="325" r:id="rId20"/>
    <p:sldId id="330" r:id="rId21"/>
    <p:sldId id="310" r:id="rId22"/>
    <p:sldId id="31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AEBD26-4F6D-4AC6-A23F-9A3022507D4D}" v="73" dt="2023-03-03T18:43:31.6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786"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pPr/>
              <a:t>4/26/2023</a:t>
            </a:fld>
            <a:endParaRPr lang="en-US"/>
          </a:p>
        </p:txBody>
      </p:sp>
      <p:sp>
        <p:nvSpPr>
          <p:cNvPr id="4" name="Footer Placeholder 3">
            <a:extLst>
              <a:ext uri="{FF2B5EF4-FFF2-40B4-BE49-F238E27FC236}">
                <a16:creationId xmlns:a16="http://schemas.microsoft.com/office/drawing/2014/main" xmlns=""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pPr/>
              <a:t>‹#›</a:t>
            </a:fld>
            <a:endParaRPr lang="en-US"/>
          </a:p>
        </p:txBody>
      </p:sp>
    </p:spTree>
    <p:extLst>
      <p:ext uri="{BB962C8B-B14F-4D97-AF65-F5344CB8AC3E}">
        <p14:creationId xmlns:p14="http://schemas.microsoft.com/office/powerpoint/2010/main" xmlns=""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pPr/>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pPr/>
              <a:t>‹#›</a:t>
            </a:fld>
            <a:endParaRPr lang="en-US"/>
          </a:p>
        </p:txBody>
      </p:sp>
    </p:spTree>
    <p:extLst>
      <p:ext uri="{BB962C8B-B14F-4D97-AF65-F5344CB8AC3E}">
        <p14:creationId xmlns:p14="http://schemas.microsoft.com/office/powerpoint/2010/main" xmlns=""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75476F-A808-1F46-A368-07984F6DA22E}" type="slidenum">
              <a:rPr lang="en-US" smtClean="0"/>
              <a:pPr/>
              <a:t>2</a:t>
            </a:fld>
            <a:endParaRPr lang="en-US"/>
          </a:p>
        </p:txBody>
      </p:sp>
    </p:spTree>
    <p:extLst>
      <p:ext uri="{BB962C8B-B14F-4D97-AF65-F5344CB8AC3E}">
        <p14:creationId xmlns:p14="http://schemas.microsoft.com/office/powerpoint/2010/main" xmlns=""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xmlns="" id="{A26D6E84-B5BE-5F3E-8B3F-1A46C7F307CD}"/>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xmlns=""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xmlns=""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xmlns="" id="{E5214731-3110-8D76-56DF-633537104197}"/>
              </a:ext>
            </a:extLst>
          </p:cNvPr>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xmlns=""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ceramic ware, porcelain&#10;&#10;Description automatically generated">
            <a:extLst>
              <a:ext uri="{FF2B5EF4-FFF2-40B4-BE49-F238E27FC236}">
                <a16:creationId xmlns:a16="http://schemas.microsoft.com/office/drawing/2014/main" xmlns="" id="{AB1576B0-66ED-3F92-2AF8-4EF965E4E3FC}"/>
              </a:ext>
            </a:extLst>
          </p:cNvPr>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xmlns="" id="{9E576603-B88C-9F7F-98A5-E94BD2C23E63}"/>
              </a:ext>
            </a:extLst>
          </p:cNvPr>
          <p:cNvPicPr>
            <a:picLocks noChangeAspect="1"/>
          </p:cNvPicPr>
          <p:nvPr userDrawn="1"/>
        </p:nvPicPr>
        <p:blipFill>
          <a:blip r:embed="rId5">
            <a:extLst>
              <a:ext uri="{28A0092B-C50C-407E-A947-70E740481C1C}">
                <a14:useLocalDpi xmlns:a14="http://schemas.microsoft.com/office/drawing/2010/main" xmlns=""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xmlns=""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xmlns=""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fabric&#10;&#10;Description automatically generated">
            <a:extLst>
              <a:ext uri="{FF2B5EF4-FFF2-40B4-BE49-F238E27FC236}">
                <a16:creationId xmlns:a16="http://schemas.microsoft.com/office/drawing/2014/main" xmlns="" id="{A4941BBB-13FC-2ACE-1A50-C0F465531BDC}"/>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xmlns=""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flower, plant&#10;&#10;Description automatically generated">
            <a:extLst>
              <a:ext uri="{FF2B5EF4-FFF2-40B4-BE49-F238E27FC236}">
                <a16:creationId xmlns:a16="http://schemas.microsoft.com/office/drawing/2014/main" xmlns="" id="{479E4054-0885-457B-35B3-A9B26ED93606}"/>
              </a:ext>
            </a:extLst>
          </p:cNvPr>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13">
            <a:extLst>
              <a:ext uri="{FF2B5EF4-FFF2-40B4-BE49-F238E27FC236}">
                <a16:creationId xmlns:a16="http://schemas.microsoft.com/office/drawing/2014/main" xmlns="" id="{C6C79F3B-6B68-BA3C-6CBE-C26E339E450E}"/>
              </a:ext>
            </a:extLst>
          </p:cNvPr>
          <p:cNvSpPr>
            <a:spLocks noGrp="1"/>
          </p:cNvSpPr>
          <p:nvPr>
            <p:ph type="ftr" sz="quarter" idx="10"/>
          </p:nvPr>
        </p:nvSpPr>
        <p:spPr/>
        <p:txBody>
          <a:bodyPr/>
          <a:lstStyle/>
          <a:p>
            <a:r>
              <a:rPr lang="en-US"/>
              <a:t>Presentation title</a:t>
            </a:r>
          </a:p>
        </p:txBody>
      </p:sp>
      <p:sp>
        <p:nvSpPr>
          <p:cNvPr id="15" name="Slide Number Placeholder 14">
            <a:extLst>
              <a:ext uri="{FF2B5EF4-FFF2-40B4-BE49-F238E27FC236}">
                <a16:creationId xmlns:a16="http://schemas.microsoft.com/office/drawing/2014/main" xmlns=""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mollusk, insect&#10;&#10;Description automatically generated">
            <a:extLst>
              <a:ext uri="{FF2B5EF4-FFF2-40B4-BE49-F238E27FC236}">
                <a16:creationId xmlns:a16="http://schemas.microsoft.com/office/drawing/2014/main" xmlns="" id="{7A4DFCBA-879E-D6C9-9F81-B4F922542352}"/>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xmlns=""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xmlns="" id="{E158D7F8-0920-52BA-580D-07249122876C}"/>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xmlns=""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Content Placeholder 11">
            <a:extLst>
              <a:ext uri="{FF2B5EF4-FFF2-40B4-BE49-F238E27FC236}">
                <a16:creationId xmlns:a16="http://schemas.microsoft.com/office/drawing/2014/main" xmlns=""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close-up of a tree&#10;&#10;Description automatically generated with medium confidence">
            <a:extLst>
              <a:ext uri="{FF2B5EF4-FFF2-40B4-BE49-F238E27FC236}">
                <a16:creationId xmlns:a16="http://schemas.microsoft.com/office/drawing/2014/main" xmlns="" id="{FED57607-56F6-9FD5-F0A8-DE0BCFE896B9}"/>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xmlns=""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p>
        </p:txBody>
      </p:sp>
      <p:sp>
        <p:nvSpPr>
          <p:cNvPr id="8" name="Footer Placeholder 7">
            <a:extLst>
              <a:ext uri="{FF2B5EF4-FFF2-40B4-BE49-F238E27FC236}">
                <a16:creationId xmlns:a16="http://schemas.microsoft.com/office/drawing/2014/main" xmlns="" id="{3A51CCCC-1589-401D-AE98-FC28716301E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xmlns="" id="{285D9D7D-8D9A-473E-AF0D-EF1940D793C3}"/>
              </a:ext>
            </a:extLst>
          </p:cNvPr>
          <p:cNvSpPr>
            <a:spLocks noGrp="1"/>
          </p:cNvSpPr>
          <p:nvPr>
            <p:ph type="sldNum" sz="quarter" idx="12"/>
          </p:nvPr>
        </p:nvSpPr>
        <p:spPr/>
        <p:txBody>
          <a:bodyPr/>
          <a:lstStyle/>
          <a:p>
            <a:fld id="{294A09A9-5501-47C1-A89A-A340965A2BE2}" type="slidenum">
              <a:rPr lang="en-US" smtClean="0"/>
              <a:pPr/>
              <a:t>‹#›</a:t>
            </a:fld>
            <a:endParaRPr lang="en-US"/>
          </a:p>
        </p:txBody>
      </p:sp>
      <p:sp>
        <p:nvSpPr>
          <p:cNvPr id="29" name="Text Placeholder 2">
            <a:extLst>
              <a:ext uri="{FF2B5EF4-FFF2-40B4-BE49-F238E27FC236}">
                <a16:creationId xmlns:a16="http://schemas.microsoft.com/office/drawing/2014/main" xmlns=""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xmlns=""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4">
            <a:extLst>
              <a:ext uri="{FF2B5EF4-FFF2-40B4-BE49-F238E27FC236}">
                <a16:creationId xmlns:a16="http://schemas.microsoft.com/office/drawing/2014/main" xmlns=""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xmlns=""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8" name="Picture 37" descr="A group of flowers&#10;&#10;Description automatically generated with low confidence">
            <a:extLst>
              <a:ext uri="{FF2B5EF4-FFF2-40B4-BE49-F238E27FC236}">
                <a16:creationId xmlns:a16="http://schemas.microsoft.com/office/drawing/2014/main" xmlns="" id="{5B08C513-7071-2499-7E9D-CFD5A027C099}"/>
              </a:ext>
            </a:extLst>
          </p:cNvPr>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xmlns=""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a:t>X</a:t>
            </a:r>
          </a:p>
        </p:txBody>
      </p:sp>
    </p:spTree>
    <p:extLst>
      <p:ext uri="{BB962C8B-B14F-4D97-AF65-F5344CB8AC3E}">
        <p14:creationId xmlns:p14="http://schemas.microsoft.com/office/powerpoint/2010/main" xmlns=""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xmlns=""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xmlns="" id="{4190CCC3-E5E8-9E96-318B-F3F62E2328D9}"/>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xmlns=""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xmlns=""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xmlns="" id="{3A51CCCC-1589-401D-AE98-FC28716301E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xmlns="" id="{285D9D7D-8D9A-473E-AF0D-EF1940D793C3}"/>
              </a:ext>
            </a:extLst>
          </p:cNvPr>
          <p:cNvSpPr>
            <a:spLocks noGrp="1"/>
          </p:cNvSpPr>
          <p:nvPr>
            <p:ph type="sldNum" sz="quarter" idx="12"/>
          </p:nvPr>
        </p:nvSpPr>
        <p:spPr/>
        <p:txBody>
          <a:bodyPr/>
          <a:lstStyle/>
          <a:p>
            <a:fld id="{294A09A9-5501-47C1-A89A-A340965A2BE2}" type="slidenum">
              <a:rPr lang="en-US" smtClean="0"/>
              <a:pPr/>
              <a:t>‹#›</a:t>
            </a:fld>
            <a:endParaRPr lang="en-US"/>
          </a:p>
        </p:txBody>
      </p:sp>
      <p:sp>
        <p:nvSpPr>
          <p:cNvPr id="15" name="Text Placeholder 4">
            <a:extLst>
              <a:ext uri="{FF2B5EF4-FFF2-40B4-BE49-F238E27FC236}">
                <a16:creationId xmlns:a16="http://schemas.microsoft.com/office/drawing/2014/main" xmlns=""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xmlns=""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xmlns="" id="{E0606CB6-3E28-F128-51B5-3786D7404892}"/>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xmlns=""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lower, plant&#10;&#10;Description automatically generated">
            <a:extLst>
              <a:ext uri="{FF2B5EF4-FFF2-40B4-BE49-F238E27FC236}">
                <a16:creationId xmlns:a16="http://schemas.microsoft.com/office/drawing/2014/main" xmlns="" id="{C88A03B2-8C41-A023-CB90-5F79A1F01AFF}"/>
              </a:ext>
            </a:extLst>
          </p:cNvPr>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xmlns="" id="{9EA6110C-517A-C447-DB03-9A264F112FB0}"/>
              </a:ext>
            </a:extLst>
          </p:cNvPr>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xmlns="" id="{DC4249CD-2B45-A435-5B21-CFA704213867}"/>
              </a:ext>
            </a:extLst>
          </p:cNvPr>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xmlns=""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xmlns=""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xmlns=""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mollusk, insect&#10;&#10;Description automatically generated">
            <a:extLst>
              <a:ext uri="{FF2B5EF4-FFF2-40B4-BE49-F238E27FC236}">
                <a16:creationId xmlns:a16="http://schemas.microsoft.com/office/drawing/2014/main" xmlns="" id="{13B4663F-72DF-CD37-DE9D-C35DFB37E8B3}"/>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xmlns=""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xmlns=""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xmlns="" id="{C119B248-9F11-0A11-E6AF-776D371E14A3}"/>
              </a:ext>
            </a:extLst>
          </p:cNvPr>
          <p:cNvSpPr>
            <a:spLocks noGrp="1"/>
          </p:cNvSpPr>
          <p:nvPr>
            <p:ph type="ftr" sz="quarter" idx="10"/>
          </p:nvPr>
        </p:nvSpPr>
        <p:spPr/>
        <p:txBody>
          <a:bodyPr/>
          <a:lstStyle/>
          <a:p>
            <a:r>
              <a:rPr lang="en-US"/>
              <a:t>Presentation title</a:t>
            </a:r>
          </a:p>
        </p:txBody>
      </p:sp>
      <p:sp>
        <p:nvSpPr>
          <p:cNvPr id="8" name="Slide Number Placeholder 7">
            <a:extLst>
              <a:ext uri="{FF2B5EF4-FFF2-40B4-BE49-F238E27FC236}">
                <a16:creationId xmlns:a16="http://schemas.microsoft.com/office/drawing/2014/main" xmlns=""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ollusk, insect&#10;&#10;Description automatically generated">
            <a:extLst>
              <a:ext uri="{FF2B5EF4-FFF2-40B4-BE49-F238E27FC236}">
                <a16:creationId xmlns:a16="http://schemas.microsoft.com/office/drawing/2014/main" xmlns="" id="{FAD938FE-3B63-4832-B610-64346C069FAA}"/>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xmlns=""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p>
        </p:txBody>
      </p:sp>
      <p:sp>
        <p:nvSpPr>
          <p:cNvPr id="4" name="Footer Placeholder 3">
            <a:extLst>
              <a:ext uri="{FF2B5EF4-FFF2-40B4-BE49-F238E27FC236}">
                <a16:creationId xmlns:a16="http://schemas.microsoft.com/office/drawing/2014/main" xmlns="" id="{96356206-85FD-45F5-A1F7-128DB34C860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xmlns="" id="{0203763F-C8CD-4BCB-9A0A-B10F000BC1DB}"/>
              </a:ext>
            </a:extLst>
          </p:cNvPr>
          <p:cNvSpPr>
            <a:spLocks noGrp="1"/>
          </p:cNvSpPr>
          <p:nvPr>
            <p:ph type="sldNum" sz="quarter" idx="12"/>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7AC6CA6E-C1AB-4B24-80C7-A4B12640BE6F}"/>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xmlns="" id="{4F5EFB41-7AD3-4519-95E7-416BFA1AECAB}"/>
              </a:ext>
            </a:extLst>
          </p:cNvPr>
          <p:cNvSpPr>
            <a:spLocks noGrp="1"/>
          </p:cNvSpPr>
          <p:nvPr>
            <p:ph type="sldNum" sz="quarter" idx="12"/>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xmlns="" id="{F5AEF53B-C85C-47DB-ADE4-C1D9FA682945}"/>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xmlns="" id="{DFD4FD38-14E5-4C36-B948-8BF3F794ED8C}"/>
              </a:ext>
            </a:extLst>
          </p:cNvPr>
          <p:cNvSpPr>
            <a:spLocks noGrp="1"/>
          </p:cNvSpPr>
          <p:nvPr>
            <p:ph type="sldNum" sz="quarter" idx="12"/>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xmlns="" id="{08DA4DA3-10C7-48A6-9B15-38222B8CAD42}"/>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xmlns="" id="{E584E7EE-5B3B-427E-9807-020AEF8C7662}"/>
              </a:ext>
            </a:extLst>
          </p:cNvPr>
          <p:cNvSpPr>
            <a:spLocks noGrp="1"/>
          </p:cNvSpPr>
          <p:nvPr>
            <p:ph type="sldNum" sz="quarter" idx="12"/>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xmlns="" id="{ABAD6905-AD97-1EAF-A4A3-D0BB13B12807}"/>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xmlns=""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flowers&#10;&#10;Description automatically generated with low confidence">
            <a:extLst>
              <a:ext uri="{FF2B5EF4-FFF2-40B4-BE49-F238E27FC236}">
                <a16:creationId xmlns:a16="http://schemas.microsoft.com/office/drawing/2014/main" xmlns="" id="{138EDBF7-FA56-2BF9-ECFA-6C39FEE8F885}"/>
              </a:ext>
            </a:extLst>
          </p:cNvPr>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xmlns=""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p>
        </p:txBody>
      </p:sp>
      <p:sp>
        <p:nvSpPr>
          <p:cNvPr id="8" name="Footer Placeholder 7">
            <a:extLst>
              <a:ext uri="{FF2B5EF4-FFF2-40B4-BE49-F238E27FC236}">
                <a16:creationId xmlns:a16="http://schemas.microsoft.com/office/drawing/2014/main" xmlns="" id="{3A51CCCC-1589-401D-AE98-FC28716301E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xmlns="" id="{285D9D7D-8D9A-473E-AF0D-EF1940D793C3}"/>
              </a:ext>
            </a:extLst>
          </p:cNvPr>
          <p:cNvSpPr>
            <a:spLocks noGrp="1"/>
          </p:cNvSpPr>
          <p:nvPr>
            <p:ph type="sldNum" sz="quarter" idx="12"/>
          </p:nvPr>
        </p:nvSpPr>
        <p:spPr/>
        <p:txBody>
          <a:bodyPr/>
          <a:lstStyle/>
          <a:p>
            <a:fld id="{294A09A9-5501-47C1-A89A-A340965A2BE2}" type="slidenum">
              <a:rPr lang="en-US" smtClean="0"/>
              <a:pPr/>
              <a:t>‹#›</a:t>
            </a:fld>
            <a:endParaRPr lang="en-US"/>
          </a:p>
        </p:txBody>
      </p:sp>
      <p:sp>
        <p:nvSpPr>
          <p:cNvPr id="32" name="Content Placeholder 5">
            <a:extLst>
              <a:ext uri="{FF2B5EF4-FFF2-40B4-BE49-F238E27FC236}">
                <a16:creationId xmlns:a16="http://schemas.microsoft.com/office/drawing/2014/main" xmlns=""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flower, plant&#10;&#10;Description automatically generated">
            <a:extLst>
              <a:ext uri="{FF2B5EF4-FFF2-40B4-BE49-F238E27FC236}">
                <a16:creationId xmlns:a16="http://schemas.microsoft.com/office/drawing/2014/main" xmlns="" id="{0FE36A83-31CF-DF76-5708-55ED9FB707EF}"/>
              </a:ext>
            </a:extLst>
          </p:cNvPr>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xmlns=""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a:t>X</a:t>
            </a:r>
          </a:p>
        </p:txBody>
      </p:sp>
    </p:spTree>
    <p:extLst>
      <p:ext uri="{BB962C8B-B14F-4D97-AF65-F5344CB8AC3E}">
        <p14:creationId xmlns:p14="http://schemas.microsoft.com/office/powerpoint/2010/main" xmlns=""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xmlns=""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mollusk, insect&#10;&#10;Description automatically generated">
            <a:extLst>
              <a:ext uri="{FF2B5EF4-FFF2-40B4-BE49-F238E27FC236}">
                <a16:creationId xmlns:a16="http://schemas.microsoft.com/office/drawing/2014/main" xmlns="" id="{1C7F01FE-99A8-35BD-05A1-6D93A2578EBA}"/>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xmlns="" id="{E66660DF-FD7A-4340-E854-B4680A6B88C6}"/>
              </a:ext>
            </a:extLst>
          </p:cNvPr>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xmlns="" id="{2F05D25C-B703-1868-603E-D468EF44D794}"/>
              </a:ext>
            </a:extLst>
          </p:cNvPr>
          <p:cNvSpPr>
            <a:spLocks noGrp="1"/>
          </p:cNvSpPr>
          <p:nvPr>
            <p:ph type="ftr" sz="quarter" idx="10"/>
          </p:nvPr>
        </p:nvSpPr>
        <p:spPr/>
        <p:txBody>
          <a:bodyPr/>
          <a:lstStyle/>
          <a:p>
            <a:r>
              <a:rPr lang="en-US"/>
              <a:t>Presentation title</a:t>
            </a:r>
          </a:p>
        </p:txBody>
      </p:sp>
      <p:sp>
        <p:nvSpPr>
          <p:cNvPr id="15" name="Slide Number Placeholder 14">
            <a:extLst>
              <a:ext uri="{FF2B5EF4-FFF2-40B4-BE49-F238E27FC236}">
                <a16:creationId xmlns:a16="http://schemas.microsoft.com/office/drawing/2014/main" xmlns=""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plant&#10;&#10;Description automatically generated with low confidence">
            <a:extLst>
              <a:ext uri="{FF2B5EF4-FFF2-40B4-BE49-F238E27FC236}">
                <a16:creationId xmlns:a16="http://schemas.microsoft.com/office/drawing/2014/main" xmlns="" id="{D373DB44-C887-96AC-D32D-B7656F28FB96}"/>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xmlns="" id="{6A080FF9-A96B-AA38-428D-5F2CF533D06B}"/>
              </a:ext>
            </a:extLst>
          </p:cNvPr>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xmlns=""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xmlns="" id="{3DD4D68C-6665-333E-98E8-785116A05A7F}"/>
              </a:ext>
            </a:extLst>
          </p:cNvPr>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xmlns="" id="{27E0939A-D971-0D79-9B6D-834913C959B2}"/>
              </a:ext>
            </a:extLst>
          </p:cNvPr>
          <p:cNvPicPr>
            <a:picLocks noChangeAspect="1"/>
          </p:cNvPicPr>
          <p:nvPr userDrawn="1"/>
        </p:nvPicPr>
        <p:blipFill>
          <a:blip r:embed="rId5">
            <a:extLst>
              <a:ext uri="{28A0092B-C50C-407E-A947-70E740481C1C}">
                <a14:useLocalDpi xmlns:a14="http://schemas.microsoft.com/office/drawing/2010/main" xmlns=""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xmlns=""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p>
        </p:txBody>
      </p:sp>
      <p:sp>
        <p:nvSpPr>
          <p:cNvPr id="3" name="Text Placeholder 2">
            <a:extLst>
              <a:ext uri="{FF2B5EF4-FFF2-40B4-BE49-F238E27FC236}">
                <a16:creationId xmlns:a16="http://schemas.microsoft.com/office/drawing/2014/main" xmlns=""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xmlns=""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xmlns="" id="{74170EA9-DC14-D6B7-054C-51C9E1FE932C}"/>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xmlns=""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xmlns="" id="{74170EA9-DC14-D6B7-054C-51C9E1FE932C}"/>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xmlns=""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abric&#10;&#10;Description automatically generated">
            <a:extLst>
              <a:ext uri="{FF2B5EF4-FFF2-40B4-BE49-F238E27FC236}">
                <a16:creationId xmlns:a16="http://schemas.microsoft.com/office/drawing/2014/main" xmlns="" id="{AB9E0D8B-7031-366D-884B-EB3FABD78CA2}"/>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xmlns=""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flower, plant&#10;&#10;Description automatically generated">
            <a:extLst>
              <a:ext uri="{FF2B5EF4-FFF2-40B4-BE49-F238E27FC236}">
                <a16:creationId xmlns:a16="http://schemas.microsoft.com/office/drawing/2014/main" xmlns="" id="{DAAE5EB8-5B6B-6FA6-E6E7-D2F58FDFB4A4}"/>
              </a:ext>
            </a:extLst>
          </p:cNvPr>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xmlns="" id="{BB1368FF-AA1B-4423-30B1-BE082E6F1913}"/>
              </a:ext>
            </a:extLst>
          </p:cNvPr>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xmlns=""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p>
        </p:txBody>
      </p:sp>
      <p:sp>
        <p:nvSpPr>
          <p:cNvPr id="3" name="Text Placeholder 2">
            <a:extLst>
              <a:ext uri="{FF2B5EF4-FFF2-40B4-BE49-F238E27FC236}">
                <a16:creationId xmlns:a16="http://schemas.microsoft.com/office/drawing/2014/main" xmlns=""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xmlns=""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a:t>”</a:t>
            </a:r>
          </a:p>
        </p:txBody>
      </p:sp>
      <p:sp>
        <p:nvSpPr>
          <p:cNvPr id="28" name="Text Placeholder 24">
            <a:extLst>
              <a:ext uri="{FF2B5EF4-FFF2-40B4-BE49-F238E27FC236}">
                <a16:creationId xmlns:a16="http://schemas.microsoft.com/office/drawing/2014/main" xmlns=""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a:t>“</a:t>
            </a:r>
          </a:p>
        </p:txBody>
      </p:sp>
    </p:spTree>
    <p:extLst>
      <p:ext uri="{BB962C8B-B14F-4D97-AF65-F5344CB8AC3E}">
        <p14:creationId xmlns:p14="http://schemas.microsoft.com/office/powerpoint/2010/main" xmlns=""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mollusk, insect&#10;&#10;Description automatically generated">
            <a:extLst>
              <a:ext uri="{FF2B5EF4-FFF2-40B4-BE49-F238E27FC236}">
                <a16:creationId xmlns:a16="http://schemas.microsoft.com/office/drawing/2014/main" xmlns="" id="{0EE757CA-B891-A6E4-F7DB-FFB1DBFDA0CB}"/>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xmlns="" id="{115CA519-6BA6-FAC8-3545-2E7E3CBDE2A9}"/>
              </a:ext>
            </a:extLst>
          </p:cNvPr>
          <p:cNvSpPr>
            <a:spLocks noGrp="1"/>
          </p:cNvSpPr>
          <p:nvPr>
            <p:ph type="title"/>
          </p:nvPr>
        </p:nvSpPr>
        <p:spPr/>
        <p:txBody>
          <a:bodyPr/>
          <a:lstStyle>
            <a:lvl1pPr algn="ctr">
              <a:defRPr/>
            </a:lvl1pPr>
          </a:lstStyle>
          <a:p>
            <a:r>
              <a:rPr lang="en-US"/>
              <a:t>Click to edit Master title style</a:t>
            </a:r>
          </a:p>
        </p:txBody>
      </p:sp>
      <p:sp>
        <p:nvSpPr>
          <p:cNvPr id="22" name="Picture Placeholder 17">
            <a:extLst>
              <a:ext uri="{FF2B5EF4-FFF2-40B4-BE49-F238E27FC236}">
                <a16:creationId xmlns:a16="http://schemas.microsoft.com/office/drawing/2014/main" xmlns=""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p>
        </p:txBody>
      </p:sp>
      <p:sp>
        <p:nvSpPr>
          <p:cNvPr id="20" name="Text Placeholder 19">
            <a:extLst>
              <a:ext uri="{FF2B5EF4-FFF2-40B4-BE49-F238E27FC236}">
                <a16:creationId xmlns:a16="http://schemas.microsoft.com/office/drawing/2014/main" xmlns=""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xmlns=""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xmlns=""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p>
        </p:txBody>
      </p:sp>
      <p:sp>
        <p:nvSpPr>
          <p:cNvPr id="33" name="Text Placeholder 19">
            <a:extLst>
              <a:ext uri="{FF2B5EF4-FFF2-40B4-BE49-F238E27FC236}">
                <a16:creationId xmlns:a16="http://schemas.microsoft.com/office/drawing/2014/main" xmlns=""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xmlns=""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xmlns=""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p>
        </p:txBody>
      </p:sp>
      <p:sp>
        <p:nvSpPr>
          <p:cNvPr id="35" name="Text Placeholder 19">
            <a:extLst>
              <a:ext uri="{FF2B5EF4-FFF2-40B4-BE49-F238E27FC236}">
                <a16:creationId xmlns:a16="http://schemas.microsoft.com/office/drawing/2014/main" xmlns=""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xmlns=""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xmlns=""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p>
        </p:txBody>
      </p:sp>
      <p:sp>
        <p:nvSpPr>
          <p:cNvPr id="37" name="Text Placeholder 19">
            <a:extLst>
              <a:ext uri="{FF2B5EF4-FFF2-40B4-BE49-F238E27FC236}">
                <a16:creationId xmlns:a16="http://schemas.microsoft.com/office/drawing/2014/main" xmlns=""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xmlns=""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xmlns="" id="{08AD4DF5-3AA4-926D-00B1-1C24F968F4AD}"/>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xmlns=""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mollusk, insect&#10;&#10;Description automatically generated">
            <a:extLst>
              <a:ext uri="{FF2B5EF4-FFF2-40B4-BE49-F238E27FC236}">
                <a16:creationId xmlns:a16="http://schemas.microsoft.com/office/drawing/2014/main" xmlns="" id="{0EE757CA-B891-A6E4-F7DB-FFB1DBFDA0CB}"/>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xmlns="" id="{115CA519-6BA6-FAC8-3545-2E7E3CBDE2A9}"/>
              </a:ext>
            </a:extLst>
          </p:cNvPr>
          <p:cNvSpPr>
            <a:spLocks noGrp="1"/>
          </p:cNvSpPr>
          <p:nvPr>
            <p:ph type="title"/>
          </p:nvPr>
        </p:nvSpPr>
        <p:spPr/>
        <p:txBody>
          <a:bodyPr/>
          <a:lstStyle>
            <a:lvl1pPr algn="ctr">
              <a:defRPr/>
            </a:lvl1pPr>
          </a:lstStyle>
          <a:p>
            <a:r>
              <a:rPr lang="en-US"/>
              <a:t>Click to edit Master title style</a:t>
            </a:r>
          </a:p>
        </p:txBody>
      </p:sp>
      <p:sp>
        <p:nvSpPr>
          <p:cNvPr id="22" name="Picture Placeholder 17">
            <a:extLst>
              <a:ext uri="{FF2B5EF4-FFF2-40B4-BE49-F238E27FC236}">
                <a16:creationId xmlns:a16="http://schemas.microsoft.com/office/drawing/2014/main" xmlns=""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p>
        </p:txBody>
      </p:sp>
      <p:sp>
        <p:nvSpPr>
          <p:cNvPr id="20" name="Text Placeholder 19">
            <a:extLst>
              <a:ext uri="{FF2B5EF4-FFF2-40B4-BE49-F238E27FC236}">
                <a16:creationId xmlns:a16="http://schemas.microsoft.com/office/drawing/2014/main" xmlns=""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xmlns=""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xmlns=""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p>
        </p:txBody>
      </p:sp>
      <p:sp>
        <p:nvSpPr>
          <p:cNvPr id="45" name="Text Placeholder 19">
            <a:extLst>
              <a:ext uri="{FF2B5EF4-FFF2-40B4-BE49-F238E27FC236}">
                <a16:creationId xmlns:a16="http://schemas.microsoft.com/office/drawing/2014/main" xmlns=""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xmlns=""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xmlns=""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p>
        </p:txBody>
      </p:sp>
      <p:sp>
        <p:nvSpPr>
          <p:cNvPr id="33" name="Text Placeholder 19">
            <a:extLst>
              <a:ext uri="{FF2B5EF4-FFF2-40B4-BE49-F238E27FC236}">
                <a16:creationId xmlns:a16="http://schemas.microsoft.com/office/drawing/2014/main" xmlns=""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xmlns=""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xmlns=""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p>
        </p:txBody>
      </p:sp>
      <p:sp>
        <p:nvSpPr>
          <p:cNvPr id="23" name="Text Placeholder 19">
            <a:extLst>
              <a:ext uri="{FF2B5EF4-FFF2-40B4-BE49-F238E27FC236}">
                <a16:creationId xmlns:a16="http://schemas.microsoft.com/office/drawing/2014/main" xmlns=""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xmlns=""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xmlns=""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p>
        </p:txBody>
      </p:sp>
      <p:sp>
        <p:nvSpPr>
          <p:cNvPr id="35" name="Text Placeholder 19">
            <a:extLst>
              <a:ext uri="{FF2B5EF4-FFF2-40B4-BE49-F238E27FC236}">
                <a16:creationId xmlns:a16="http://schemas.microsoft.com/office/drawing/2014/main" xmlns=""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xmlns=""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xmlns=""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p>
        </p:txBody>
      </p:sp>
      <p:sp>
        <p:nvSpPr>
          <p:cNvPr id="27" name="Text Placeholder 19">
            <a:extLst>
              <a:ext uri="{FF2B5EF4-FFF2-40B4-BE49-F238E27FC236}">
                <a16:creationId xmlns:a16="http://schemas.microsoft.com/office/drawing/2014/main" xmlns=""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xmlns=""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xmlns=""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p>
        </p:txBody>
      </p:sp>
      <p:sp>
        <p:nvSpPr>
          <p:cNvPr id="37" name="Text Placeholder 19">
            <a:extLst>
              <a:ext uri="{FF2B5EF4-FFF2-40B4-BE49-F238E27FC236}">
                <a16:creationId xmlns:a16="http://schemas.microsoft.com/office/drawing/2014/main" xmlns=""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xmlns=""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xmlns=""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p>
        </p:txBody>
      </p:sp>
      <p:sp>
        <p:nvSpPr>
          <p:cNvPr id="42" name="Text Placeholder 19">
            <a:extLst>
              <a:ext uri="{FF2B5EF4-FFF2-40B4-BE49-F238E27FC236}">
                <a16:creationId xmlns:a16="http://schemas.microsoft.com/office/drawing/2014/main" xmlns=""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xmlns=""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xmlns="" id="{08AD4DF5-3AA4-926D-00B1-1C24F968F4AD}"/>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xmlns=""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xmlns=""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p>
        </p:txBody>
      </p:sp>
      <p:sp>
        <p:nvSpPr>
          <p:cNvPr id="6" name="Slide Number Placeholder 5">
            <a:extLst>
              <a:ext uri="{FF2B5EF4-FFF2-40B4-BE49-F238E27FC236}">
                <a16:creationId xmlns:a16="http://schemas.microsoft.com/office/drawing/2014/main" xmlns=""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xmlns=""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kaggle.com/janmejaybhoi/cotton-disease-dataset" TargetMode="Externa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4180B-35BA-C28E-820F-59C84FBDD99A}"/>
              </a:ext>
            </a:extLst>
          </p:cNvPr>
          <p:cNvSpPr>
            <a:spLocks noGrp="1"/>
          </p:cNvSpPr>
          <p:nvPr>
            <p:ph type="ctrTitle"/>
          </p:nvPr>
        </p:nvSpPr>
        <p:spPr>
          <a:xfrm>
            <a:off x="2871095" y="1730326"/>
            <a:ext cx="6693408" cy="2154252"/>
          </a:xfrm>
        </p:spPr>
        <p:txBody>
          <a:bodyPr/>
          <a:lstStyle/>
          <a:p>
            <a:r>
              <a:rPr lang="en-US" dirty="0"/>
              <a:t>COTTON</a:t>
            </a:r>
            <a:br>
              <a:rPr lang="en-US" dirty="0"/>
            </a:br>
            <a:r>
              <a:rPr lang="en-US" dirty="0" smtClean="0"/>
              <a:t>LEAF  DISEASE </a:t>
            </a:r>
            <a:r>
              <a:rPr lang="en-US" dirty="0"/>
              <a:t>DETECTION</a:t>
            </a:r>
          </a:p>
        </p:txBody>
      </p:sp>
    </p:spTree>
    <p:extLst>
      <p:ext uri="{BB962C8B-B14F-4D97-AF65-F5344CB8AC3E}">
        <p14:creationId xmlns:p14="http://schemas.microsoft.com/office/powerpoint/2010/main" xmlns=""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92DA68-CC86-9751-CFC6-96AF430E4C6C}"/>
              </a:ext>
            </a:extLst>
          </p:cNvPr>
          <p:cNvSpPr>
            <a:spLocks noGrp="1"/>
          </p:cNvSpPr>
          <p:nvPr>
            <p:ph type="title"/>
          </p:nvPr>
        </p:nvSpPr>
        <p:spPr>
          <a:xfrm>
            <a:off x="666737" y="136525"/>
            <a:ext cx="10515600" cy="1325880"/>
          </a:xfrm>
        </p:spPr>
        <p:txBody>
          <a:bodyPr/>
          <a:lstStyle/>
          <a:p>
            <a:r>
              <a:rPr lang="en-US" b="1" dirty="0"/>
              <a:t>CODE OUTPUT</a:t>
            </a:r>
            <a:endParaRPr lang="en-IN" b="1" dirty="0"/>
          </a:p>
        </p:txBody>
      </p:sp>
      <p:sp>
        <p:nvSpPr>
          <p:cNvPr id="5" name="Slide Number Placeholder 4">
            <a:extLst>
              <a:ext uri="{FF2B5EF4-FFF2-40B4-BE49-F238E27FC236}">
                <a16:creationId xmlns:a16="http://schemas.microsoft.com/office/drawing/2014/main" xmlns="" id="{C75698D7-C902-B5A5-FC61-13DD6D8C53A1}"/>
              </a:ext>
            </a:extLst>
          </p:cNvPr>
          <p:cNvSpPr>
            <a:spLocks noGrp="1"/>
          </p:cNvSpPr>
          <p:nvPr>
            <p:ph type="sldNum" sz="quarter" idx="11"/>
          </p:nvPr>
        </p:nvSpPr>
        <p:spPr/>
        <p:txBody>
          <a:bodyPr/>
          <a:lstStyle/>
          <a:p>
            <a:fld id="{294A09A9-5501-47C1-A89A-A340965A2BE2}" type="slidenum">
              <a:rPr lang="en-US" smtClean="0"/>
              <a:pPr/>
              <a:t>10</a:t>
            </a:fld>
            <a:endParaRPr lang="en-US"/>
          </a:p>
        </p:txBody>
      </p:sp>
      <p:pic>
        <p:nvPicPr>
          <p:cNvPr id="9" name="Picture 8">
            <a:extLst>
              <a:ext uri="{FF2B5EF4-FFF2-40B4-BE49-F238E27FC236}">
                <a16:creationId xmlns:a16="http://schemas.microsoft.com/office/drawing/2014/main" xmlns="" id="{CFEC2D86-BC02-74EB-CC41-DB9F714323F9}"/>
              </a:ext>
            </a:extLst>
          </p:cNvPr>
          <p:cNvPicPr>
            <a:picLocks noChangeAspect="1"/>
          </p:cNvPicPr>
          <p:nvPr/>
        </p:nvPicPr>
        <p:blipFill>
          <a:blip r:embed="rId2"/>
          <a:stretch>
            <a:fillRect/>
          </a:stretch>
        </p:blipFill>
        <p:spPr>
          <a:xfrm>
            <a:off x="543560" y="1828800"/>
            <a:ext cx="4811068" cy="4819659"/>
          </a:xfrm>
          <a:prstGeom prst="rect">
            <a:avLst/>
          </a:prstGeom>
        </p:spPr>
      </p:pic>
      <p:pic>
        <p:nvPicPr>
          <p:cNvPr id="13" name="Picture 12">
            <a:extLst>
              <a:ext uri="{FF2B5EF4-FFF2-40B4-BE49-F238E27FC236}">
                <a16:creationId xmlns:a16="http://schemas.microsoft.com/office/drawing/2014/main" xmlns="" id="{7B8FE4C1-EC49-A27C-6261-C614688EBCA4}"/>
              </a:ext>
            </a:extLst>
          </p:cNvPr>
          <p:cNvPicPr>
            <a:picLocks noChangeAspect="1"/>
          </p:cNvPicPr>
          <p:nvPr/>
        </p:nvPicPr>
        <p:blipFill>
          <a:blip r:embed="rId3"/>
          <a:stretch>
            <a:fillRect/>
          </a:stretch>
        </p:blipFill>
        <p:spPr>
          <a:xfrm>
            <a:off x="5792457" y="1920240"/>
            <a:ext cx="5906783" cy="4623752"/>
          </a:xfrm>
          <a:prstGeom prst="rect">
            <a:avLst/>
          </a:prstGeom>
        </p:spPr>
      </p:pic>
    </p:spTree>
    <p:extLst>
      <p:ext uri="{BB962C8B-B14F-4D97-AF65-F5344CB8AC3E}">
        <p14:creationId xmlns:p14="http://schemas.microsoft.com/office/powerpoint/2010/main" xmlns="" val="87990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4853161-0E73-5DAA-7017-6EB71395A6DF}"/>
              </a:ext>
            </a:extLst>
          </p:cNvPr>
          <p:cNvSpPr>
            <a:spLocks noGrp="1"/>
          </p:cNvSpPr>
          <p:nvPr>
            <p:ph idx="1"/>
          </p:nvPr>
        </p:nvSpPr>
        <p:spPr>
          <a:xfrm>
            <a:off x="589280" y="1224280"/>
            <a:ext cx="11206480" cy="4572000"/>
          </a:xfrm>
          <a:solidFill>
            <a:schemeClr val="tx1"/>
          </a:solidFill>
        </p:spPr>
        <p:txBody>
          <a:bodyPr>
            <a:normAutofit fontScale="70000" lnSpcReduction="20000"/>
          </a:bodyPr>
          <a:lstStyle/>
          <a:p>
            <a:pPr marL="0" indent="0">
              <a:buNone/>
            </a:pPr>
            <a:r>
              <a:rPr lang="en-US" b="0" dirty="0">
                <a:solidFill>
                  <a:srgbClr val="D4D4D4"/>
                </a:solidFill>
                <a:effectLst/>
                <a:latin typeface="Courier New" panose="02070309020205020404" pitchFamily="49" charset="0"/>
              </a:rPr>
              <a:t>x=</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pPr marL="0" indent="0">
              <a:buNone/>
            </a:pPr>
            <a:r>
              <a:rPr lang="en-US" b="0" dirty="0">
                <a:solidFill>
                  <a:srgbClr val="D4D4D4"/>
                </a:solidFill>
                <a:effectLst/>
                <a:latin typeface="Courier New" panose="02070309020205020404" pitchFamily="49" charset="0"/>
              </a:rPr>
              <a:t>y=</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pPr marL="0" indent="0">
              <a:buNone/>
            </a:pPr>
            <a:r>
              <a:rPr lang="en-US" b="0" dirty="0">
                <a:solidFill>
                  <a:srgbClr val="6AA94F"/>
                </a:solidFill>
                <a:effectLst/>
                <a:latin typeface="Courier New" panose="02070309020205020404" pitchFamily="49" charset="0"/>
              </a:rPr>
              <a:t>#1 means fresh</a:t>
            </a:r>
            <a:endParaRPr lang="en-US" b="0" dirty="0">
              <a:solidFill>
                <a:srgbClr val="D4D4D4"/>
              </a:solidFill>
              <a:effectLst/>
              <a:latin typeface="Courier New" panose="02070309020205020404" pitchFamily="49" charset="0"/>
            </a:endParaRPr>
          </a:p>
          <a:p>
            <a:pPr marL="0" indent="0">
              <a:buNone/>
            </a:pPr>
            <a:r>
              <a:rPr lang="en-US" b="0" dirty="0">
                <a:solidFill>
                  <a:srgbClr val="6AA94F"/>
                </a:solidFill>
                <a:effectLst/>
                <a:latin typeface="Courier New" panose="02070309020205020404" pitchFamily="49" charset="0"/>
              </a:rPr>
              <a:t>#0 means disease</a:t>
            </a:r>
            <a:endParaRPr lang="en-US" b="0" dirty="0">
              <a:solidFill>
                <a:srgbClr val="D4D4D4"/>
              </a:solidFill>
              <a:effectLst/>
              <a:latin typeface="Courier New" panose="02070309020205020404" pitchFamily="49" charset="0"/>
            </a:endParaRPr>
          </a:p>
          <a:p>
            <a:pPr marL="0" indent="0">
              <a:buNone/>
            </a:pPr>
            <a:r>
              <a:rPr lang="en-US" b="0" dirty="0">
                <a:solidFill>
                  <a:srgbClr val="D4D4D4"/>
                </a:solidFill>
                <a:effectLst/>
                <a:latin typeface="Courier New" panose="02070309020205020404" pitchFamily="49" charset="0"/>
              </a:rPr>
              <a:t>count=</a:t>
            </a:r>
            <a:r>
              <a:rPr lang="en-US" b="0" dirty="0">
                <a:solidFill>
                  <a:srgbClr val="B5CEA8"/>
                </a:solidFill>
                <a:effectLst/>
                <a:latin typeface="Courier New" panose="02070309020205020404" pitchFamily="49" charset="0"/>
              </a:rPr>
              <a:t>0</a:t>
            </a:r>
            <a:endParaRPr lang="en-US" b="0" dirty="0">
              <a:solidFill>
                <a:srgbClr val="D4D4D4"/>
              </a:solidFill>
              <a:effectLst/>
              <a:latin typeface="Courier New" panose="02070309020205020404" pitchFamily="49" charset="0"/>
            </a:endParaRPr>
          </a:p>
          <a:p>
            <a:pPr marL="0" indent="0">
              <a:buNone/>
            </a:pPr>
            <a:r>
              <a:rPr lang="en-US" b="0" dirty="0">
                <a:solidFill>
                  <a:srgbClr val="C586C0"/>
                </a:solidFill>
                <a:effectLst/>
                <a:latin typeface="Courier New" panose="02070309020205020404" pitchFamily="49" charset="0"/>
              </a:rPr>
              <a:t>for</a:t>
            </a:r>
            <a:r>
              <a:rPr lang="en-US" b="0" dirty="0">
                <a:solidFill>
                  <a:srgbClr val="D4D4D4"/>
                </a:solidFill>
                <a:effectLst/>
                <a:latin typeface="Courier New" panose="02070309020205020404" pitchFamily="49" charset="0"/>
              </a:rPr>
              <a:t> </a:t>
            </a:r>
            <a:r>
              <a:rPr lang="en-US" b="0" dirty="0" err="1">
                <a:solidFill>
                  <a:srgbClr val="D4D4D4"/>
                </a:solidFill>
                <a:effectLst/>
                <a:latin typeface="Courier New" panose="02070309020205020404" pitchFamily="49" charset="0"/>
              </a:rPr>
              <a:t>i</a:t>
            </a:r>
            <a:r>
              <a:rPr lang="en-US" b="0" dirty="0">
                <a:solidFill>
                  <a:srgbClr val="D4D4D4"/>
                </a:solidFill>
                <a:effectLst/>
                <a:latin typeface="Courier New" panose="02070309020205020404" pitchFamily="49" charset="0"/>
              </a:rPr>
              <a:t> </a:t>
            </a:r>
            <a:r>
              <a:rPr lang="en-US" b="0" dirty="0">
                <a:solidFill>
                  <a:srgbClr val="82C6FF"/>
                </a:solidFill>
                <a:effectLst/>
                <a:latin typeface="Courier New" panose="02070309020205020404" pitchFamily="49" charset="0"/>
              </a:rPr>
              <a:t>in</a:t>
            </a:r>
            <a:r>
              <a:rPr lang="en-US" b="0" dirty="0">
                <a:solidFill>
                  <a:srgbClr val="D4D4D4"/>
                </a:solidFill>
                <a:effectLst/>
                <a:latin typeface="Courier New" panose="02070309020205020404" pitchFamily="49" charset="0"/>
              </a:rPr>
              <a:t> </a:t>
            </a:r>
            <a:r>
              <a:rPr lang="en-US" b="0" dirty="0">
                <a:solidFill>
                  <a:srgbClr val="DCDCAA"/>
                </a:solidFill>
                <a:effectLst/>
                <a:latin typeface="Courier New" panose="02070309020205020404" pitchFamily="49" charset="0"/>
              </a:rPr>
              <a:t>range</a:t>
            </a:r>
            <a:r>
              <a:rPr lang="en-US" b="0" dirty="0">
                <a:solidFill>
                  <a:srgbClr val="DCDCDC"/>
                </a:solidFill>
                <a:effectLst/>
                <a:latin typeface="Courier New" panose="02070309020205020404" pitchFamily="49" charset="0"/>
              </a:rPr>
              <a:t>(</a:t>
            </a:r>
            <a:r>
              <a:rPr lang="en-US" b="0" dirty="0" err="1">
                <a:solidFill>
                  <a:srgbClr val="DCDCAA"/>
                </a:solidFill>
                <a:effectLst/>
                <a:latin typeface="Courier New" panose="02070309020205020404" pitchFamily="49" charset="0"/>
              </a:rPr>
              <a:t>len</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train</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pPr marL="0" indent="0">
              <a:buNone/>
            </a:pPr>
            <a:r>
              <a:rPr lang="en-US" b="0" dirty="0">
                <a:solidFill>
                  <a:srgbClr val="D4D4D4"/>
                </a:solidFill>
                <a:effectLst/>
                <a:latin typeface="Courier New" panose="02070309020205020404" pitchFamily="49" charset="0"/>
              </a:rPr>
              <a:t>  </a:t>
            </a:r>
            <a:r>
              <a:rPr lang="en-US" b="0" dirty="0">
                <a:solidFill>
                  <a:srgbClr val="C586C0"/>
                </a:solidFill>
                <a:effectLst/>
                <a:latin typeface="Courier New" panose="02070309020205020404" pitchFamily="49" charset="0"/>
              </a:rPr>
              <a:t>if</a:t>
            </a:r>
            <a:r>
              <a:rPr lang="en-US" b="0" dirty="0">
                <a:solidFill>
                  <a:srgbClr val="D4D4D4"/>
                </a:solidFill>
                <a:effectLst/>
                <a:latin typeface="Courier New" panose="02070309020205020404" pitchFamily="49" charset="0"/>
              </a:rPr>
              <a:t> train</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i</a:t>
            </a:r>
            <a:r>
              <a:rPr lang="en-US" b="0" dirty="0">
                <a:solidFill>
                  <a:srgbClr val="DCDCDC"/>
                </a:solidFill>
                <a:effectLst/>
                <a:latin typeface="Courier New" panose="02070309020205020404" pitchFamily="49" charset="0"/>
              </a:rPr>
              <a:t>][</a:t>
            </a:r>
            <a:r>
              <a:rPr lang="en-US" b="0" dirty="0">
                <a:solidFill>
                  <a:srgbClr val="B5CEA8"/>
                </a:solidFill>
                <a:effectLst/>
                <a:latin typeface="Courier New" panose="02070309020205020404" pitchFamily="49" charset="0"/>
              </a:rPr>
              <a:t>1</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a:t>
            </a:r>
            <a:r>
              <a:rPr lang="en-US" b="0" dirty="0">
                <a:solidFill>
                  <a:srgbClr val="B5CEA8"/>
                </a:solidFill>
                <a:effectLst/>
                <a:latin typeface="Courier New" panose="02070309020205020404" pitchFamily="49" charset="0"/>
              </a:rPr>
              <a:t>0</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pPr marL="0" indent="0">
              <a:buNone/>
            </a:pPr>
            <a:r>
              <a:rPr lang="en-US" b="0" dirty="0">
                <a:solidFill>
                  <a:srgbClr val="D4D4D4"/>
                </a:solidFill>
                <a:effectLst/>
                <a:latin typeface="Courier New" panose="02070309020205020404" pitchFamily="49" charset="0"/>
              </a:rPr>
              <a:t>    </a:t>
            </a:r>
            <a:r>
              <a:rPr lang="en-US" b="0" dirty="0" err="1">
                <a:solidFill>
                  <a:srgbClr val="D4D4D4"/>
                </a:solidFill>
                <a:effectLst/>
                <a:latin typeface="Courier New" panose="02070309020205020404" pitchFamily="49" charset="0"/>
              </a:rPr>
              <a:t>x.append</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train</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i</a:t>
            </a:r>
            <a:r>
              <a:rPr lang="en-US" b="0" dirty="0">
                <a:solidFill>
                  <a:srgbClr val="DCDCDC"/>
                </a:solidFill>
                <a:effectLst/>
                <a:latin typeface="Courier New" panose="02070309020205020404" pitchFamily="49" charset="0"/>
              </a:rPr>
              <a:t>][</a:t>
            </a:r>
            <a:r>
              <a:rPr lang="en-US" b="0" dirty="0">
                <a:solidFill>
                  <a:srgbClr val="B5CEA8"/>
                </a:solidFill>
                <a:effectLst/>
                <a:latin typeface="Courier New" panose="02070309020205020404" pitchFamily="49" charset="0"/>
              </a:rPr>
              <a:t>0</a:t>
            </a:r>
            <a:r>
              <a:rPr lang="en-US" b="0" dirty="0">
                <a:solidFill>
                  <a:srgbClr val="DCDCDC"/>
                </a:solidFill>
                <a:effectLst/>
                <a:latin typeface="Courier New" panose="02070309020205020404" pitchFamily="49" charset="0"/>
              </a:rPr>
              <a:t>:</a:t>
            </a:r>
            <a:r>
              <a:rPr lang="en-US" b="0" dirty="0">
                <a:solidFill>
                  <a:srgbClr val="B5CEA8"/>
                </a:solidFill>
                <a:effectLst/>
                <a:latin typeface="Courier New" panose="02070309020205020404" pitchFamily="49" charset="0"/>
              </a:rPr>
              <a:t>2</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pPr marL="0" indent="0">
              <a:buNone/>
            </a:pPr>
            <a:r>
              <a:rPr lang="en-US" b="0" dirty="0">
                <a:solidFill>
                  <a:srgbClr val="D4D4D4"/>
                </a:solidFill>
                <a:effectLst/>
                <a:latin typeface="Courier New" panose="02070309020205020404" pitchFamily="49" charset="0"/>
              </a:rPr>
              <a:t>  </a:t>
            </a:r>
            <a:r>
              <a:rPr lang="en-US" b="0" dirty="0">
                <a:solidFill>
                  <a:srgbClr val="C586C0"/>
                </a:solidFill>
                <a:effectLst/>
                <a:latin typeface="Courier New" panose="02070309020205020404" pitchFamily="49" charset="0"/>
              </a:rPr>
              <a:t>else</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pPr marL="0" indent="0">
              <a:buNone/>
            </a:pPr>
            <a:r>
              <a:rPr lang="en-US" b="0" dirty="0">
                <a:solidFill>
                  <a:srgbClr val="D4D4D4"/>
                </a:solidFill>
                <a:effectLst/>
                <a:latin typeface="Courier New" panose="02070309020205020404" pitchFamily="49" charset="0"/>
              </a:rPr>
              <a:t>    </a:t>
            </a:r>
            <a:r>
              <a:rPr lang="en-US" b="0" dirty="0" err="1">
                <a:solidFill>
                  <a:srgbClr val="D4D4D4"/>
                </a:solidFill>
                <a:effectLst/>
                <a:latin typeface="Courier New" panose="02070309020205020404" pitchFamily="49" charset="0"/>
              </a:rPr>
              <a:t>y.append</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train</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i</a:t>
            </a:r>
            <a:r>
              <a:rPr lang="en-US" b="0" dirty="0">
                <a:solidFill>
                  <a:srgbClr val="DCDCDC"/>
                </a:solidFill>
                <a:effectLst/>
                <a:latin typeface="Courier New" panose="02070309020205020404" pitchFamily="49" charset="0"/>
              </a:rPr>
              <a:t>][</a:t>
            </a:r>
            <a:r>
              <a:rPr lang="en-US" b="0" dirty="0">
                <a:solidFill>
                  <a:srgbClr val="B5CEA8"/>
                </a:solidFill>
                <a:effectLst/>
                <a:latin typeface="Courier New" panose="02070309020205020404" pitchFamily="49" charset="0"/>
              </a:rPr>
              <a:t>0</a:t>
            </a:r>
            <a:r>
              <a:rPr lang="en-US" b="0" dirty="0">
                <a:solidFill>
                  <a:srgbClr val="DCDCDC"/>
                </a:solidFill>
                <a:effectLst/>
                <a:latin typeface="Courier New" panose="02070309020205020404" pitchFamily="49" charset="0"/>
              </a:rPr>
              <a:t>:</a:t>
            </a:r>
            <a:r>
              <a:rPr lang="en-US" b="0" dirty="0">
                <a:solidFill>
                  <a:srgbClr val="B5CEA8"/>
                </a:solidFill>
                <a:effectLst/>
                <a:latin typeface="Courier New" panose="02070309020205020404" pitchFamily="49" charset="0"/>
              </a:rPr>
              <a:t>2</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pPr marL="0" indent="0">
              <a:buNone/>
            </a:pPr>
            <a:r>
              <a:rPr lang="en-US" b="0" dirty="0">
                <a:solidFill>
                  <a:srgbClr val="D4D4D4"/>
                </a:solidFill>
                <a:effectLst/>
                <a:latin typeface="Courier New" panose="02070309020205020404" pitchFamily="49" charset="0"/>
              </a:rPr>
              <a:t>    count=count+</a:t>
            </a:r>
            <a:r>
              <a:rPr lang="en-US" b="0" dirty="0">
                <a:solidFill>
                  <a:srgbClr val="B5CEA8"/>
                </a:solidFill>
                <a:effectLst/>
                <a:latin typeface="Courier New" panose="02070309020205020404" pitchFamily="49" charset="0"/>
              </a:rPr>
              <a:t>1</a:t>
            </a:r>
            <a:endParaRPr lang="en-US" b="0" dirty="0">
              <a:solidFill>
                <a:srgbClr val="D4D4D4"/>
              </a:solidFill>
              <a:effectLst/>
              <a:latin typeface="Courier New" panose="02070309020205020404" pitchFamily="49" charset="0"/>
            </a:endParaRPr>
          </a:p>
          <a:p>
            <a:pPr marL="0" indent="0">
              <a:buNone/>
            </a:pPr>
            <a:r>
              <a:rPr lang="en-US" b="0" dirty="0">
                <a:solidFill>
                  <a:srgbClr val="DCDCAA"/>
                </a:solidFill>
                <a:effectLst/>
                <a:latin typeface="Courier New" panose="02070309020205020404" pitchFamily="49" charset="0"/>
              </a:rPr>
              <a:t>print</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count</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pPr marL="0" indent="0">
              <a:buNone/>
            </a:pPr>
            <a:r>
              <a:rPr lang="en-US" b="0" dirty="0">
                <a:solidFill>
                  <a:srgbClr val="D4D4D4"/>
                </a:solidFill>
                <a:effectLst/>
                <a:latin typeface="Courier New" panose="02070309020205020404" pitchFamily="49" charset="0"/>
              </a:rPr>
              <a:t>y</a:t>
            </a:r>
          </a:p>
          <a:p>
            <a:pPr marL="0" indent="0">
              <a:buNone/>
            </a:pPr>
            <a:endParaRPr lang="en-IN" dirty="0"/>
          </a:p>
        </p:txBody>
      </p:sp>
      <p:sp>
        <p:nvSpPr>
          <p:cNvPr id="5" name="Slide Number Placeholder 4">
            <a:extLst>
              <a:ext uri="{FF2B5EF4-FFF2-40B4-BE49-F238E27FC236}">
                <a16:creationId xmlns:a16="http://schemas.microsoft.com/office/drawing/2014/main" xmlns="" id="{359B92DF-8F35-6AEB-55B7-9A5B8BE2A764}"/>
              </a:ext>
            </a:extLst>
          </p:cNvPr>
          <p:cNvSpPr>
            <a:spLocks noGrp="1"/>
          </p:cNvSpPr>
          <p:nvPr>
            <p:ph type="sldNum" sz="quarter" idx="11"/>
          </p:nvPr>
        </p:nvSpPr>
        <p:spPr/>
        <p:txBody>
          <a:bodyPr/>
          <a:lstStyle/>
          <a:p>
            <a:fld id="{294A09A9-5501-47C1-A89A-A340965A2BE2}" type="slidenum">
              <a:rPr lang="en-US" smtClean="0"/>
              <a:pPr/>
              <a:t>11</a:t>
            </a:fld>
            <a:endParaRPr lang="en-US"/>
          </a:p>
        </p:txBody>
      </p:sp>
    </p:spTree>
    <p:extLst>
      <p:ext uri="{BB962C8B-B14F-4D97-AF65-F5344CB8AC3E}">
        <p14:creationId xmlns:p14="http://schemas.microsoft.com/office/powerpoint/2010/main" xmlns="" val="1756299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1C94A151-C0EE-977C-E85C-DC3D7D53480F}"/>
              </a:ext>
            </a:extLst>
          </p:cNvPr>
          <p:cNvSpPr>
            <a:spLocks noGrp="1"/>
          </p:cNvSpPr>
          <p:nvPr>
            <p:ph type="sldNum" sz="quarter" idx="11"/>
          </p:nvPr>
        </p:nvSpPr>
        <p:spPr/>
        <p:txBody>
          <a:bodyPr/>
          <a:lstStyle/>
          <a:p>
            <a:fld id="{294A09A9-5501-47C1-A89A-A340965A2BE2}" type="slidenum">
              <a:rPr lang="en-US" smtClean="0"/>
              <a:pPr/>
              <a:t>12</a:t>
            </a:fld>
            <a:endParaRPr lang="en-US"/>
          </a:p>
        </p:txBody>
      </p:sp>
      <p:pic>
        <p:nvPicPr>
          <p:cNvPr id="9" name="Picture 8">
            <a:extLst>
              <a:ext uri="{FF2B5EF4-FFF2-40B4-BE49-F238E27FC236}">
                <a16:creationId xmlns:a16="http://schemas.microsoft.com/office/drawing/2014/main" xmlns="" id="{EC80BC6E-E4E4-7EE2-33A1-1482C9751F10}"/>
              </a:ext>
            </a:extLst>
          </p:cNvPr>
          <p:cNvPicPr>
            <a:picLocks noChangeAspect="1"/>
          </p:cNvPicPr>
          <p:nvPr/>
        </p:nvPicPr>
        <p:blipFill>
          <a:blip r:embed="rId2"/>
          <a:stretch>
            <a:fillRect/>
          </a:stretch>
        </p:blipFill>
        <p:spPr>
          <a:xfrm>
            <a:off x="352552" y="1242222"/>
            <a:ext cx="4991608" cy="5195726"/>
          </a:xfrm>
          <a:prstGeom prst="rect">
            <a:avLst/>
          </a:prstGeom>
        </p:spPr>
      </p:pic>
      <p:pic>
        <p:nvPicPr>
          <p:cNvPr id="11" name="Picture 10">
            <a:extLst>
              <a:ext uri="{FF2B5EF4-FFF2-40B4-BE49-F238E27FC236}">
                <a16:creationId xmlns:a16="http://schemas.microsoft.com/office/drawing/2014/main" xmlns="" id="{3E896993-EEB4-0213-8393-255203B4074D}"/>
              </a:ext>
            </a:extLst>
          </p:cNvPr>
          <p:cNvPicPr>
            <a:picLocks noChangeAspect="1"/>
          </p:cNvPicPr>
          <p:nvPr/>
        </p:nvPicPr>
        <p:blipFill>
          <a:blip r:embed="rId3"/>
          <a:stretch>
            <a:fillRect/>
          </a:stretch>
        </p:blipFill>
        <p:spPr>
          <a:xfrm>
            <a:off x="6021087" y="1221902"/>
            <a:ext cx="5930121" cy="5195726"/>
          </a:xfrm>
          <a:prstGeom prst="rect">
            <a:avLst/>
          </a:prstGeom>
        </p:spPr>
      </p:pic>
    </p:spTree>
    <p:extLst>
      <p:ext uri="{BB962C8B-B14F-4D97-AF65-F5344CB8AC3E}">
        <p14:creationId xmlns:p14="http://schemas.microsoft.com/office/powerpoint/2010/main" xmlns="" val="2843401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6096000" y="207952"/>
            <a:ext cx="4974336" cy="1325880"/>
          </a:xfrm>
        </p:spPr>
        <p:txBody>
          <a:bodyPr/>
          <a:lstStyle/>
          <a:p>
            <a:r>
              <a:rPr lang="en-US" dirty="0"/>
              <a:t>METHODOLOGY</a:t>
            </a:r>
          </a:p>
        </p:txBody>
      </p:sp>
      <p:sp>
        <p:nvSpPr>
          <p:cNvPr id="26" name="Text Placeholder 25">
            <a:extLst>
              <a:ext uri="{FF2B5EF4-FFF2-40B4-BE49-F238E27FC236}">
                <a16:creationId xmlns:a16="http://schemas.microsoft.com/office/drawing/2014/main" xmlns="" id="{FAA80863-7DDD-E33E-7C2A-C806622CEF7D}"/>
              </a:ext>
            </a:extLst>
          </p:cNvPr>
          <p:cNvSpPr>
            <a:spLocks noGrp="1"/>
          </p:cNvSpPr>
          <p:nvPr>
            <p:ph type="body" sz="quarter" idx="13"/>
          </p:nvPr>
        </p:nvSpPr>
        <p:spPr/>
        <p:txBody>
          <a:bodyPr/>
          <a:lstStyle/>
          <a:p>
            <a:r>
              <a:rPr lang="en-US" dirty="0"/>
              <a:t>M</a:t>
            </a:r>
          </a:p>
        </p:txBody>
      </p:sp>
      <p:pic>
        <p:nvPicPr>
          <p:cNvPr id="10" name="Picture 9" descr="Floral leaf accent">
            <a:extLst>
              <a:ext uri="{FF2B5EF4-FFF2-40B4-BE49-F238E27FC236}">
                <a16:creationId xmlns:a16="http://schemas.microsoft.com/office/drawing/2014/main" xmlns="" id="{1CABBF9A-AC19-48D9-D218-D09928CE166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flipH="1">
            <a:off x="990394" y="3301247"/>
            <a:ext cx="1250823" cy="794641"/>
          </a:xfrm>
          <a:prstGeom prst="rect">
            <a:avLst/>
          </a:prstGeom>
        </p:spPr>
      </p:pic>
      <p:sp>
        <p:nvSpPr>
          <p:cNvPr id="5" name="Content Placeholder 4">
            <a:extLst>
              <a:ext uri="{FF2B5EF4-FFF2-40B4-BE49-F238E27FC236}">
                <a16:creationId xmlns:a16="http://schemas.microsoft.com/office/drawing/2014/main" xmlns="" id="{BDB9D020-1E25-453D-83DF-1420ACD3968D}"/>
              </a:ext>
            </a:extLst>
          </p:cNvPr>
          <p:cNvSpPr>
            <a:spLocks noGrp="1"/>
          </p:cNvSpPr>
          <p:nvPr>
            <p:ph sz="quarter" idx="4"/>
          </p:nvPr>
        </p:nvSpPr>
        <p:spPr>
          <a:xfrm>
            <a:off x="4913170" y="1248697"/>
            <a:ext cx="7190340" cy="5107653"/>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The methods we use for classification type of problems:</a:t>
            </a:r>
            <a:endParaRPr lang="en-US" sz="1600" u="sng" dirty="0">
              <a:latin typeface="Times New Roman" panose="02020603050405020304" pitchFamily="18" charset="0"/>
              <a:cs typeface="Times New Roman" panose="02020603050405020304" pitchFamily="18" charset="0"/>
            </a:endParaRPr>
          </a:p>
          <a:p>
            <a:pPr marL="0" indent="0" algn="l">
              <a:lnSpc>
                <a:spcPct val="150000"/>
              </a:lnSpc>
              <a:buNone/>
            </a:pPr>
            <a:r>
              <a:rPr lang="en-US" sz="1600" b="1" u="sng" dirty="0">
                <a:latin typeface="Times New Roman" panose="02020603050405020304" pitchFamily="18" charset="0"/>
                <a:cs typeface="Times New Roman" panose="02020603050405020304" pitchFamily="18" charset="0"/>
              </a:rPr>
              <a:t>Logistic regression</a:t>
            </a:r>
            <a:r>
              <a:rPr lang="en-US" sz="1600" dirty="0">
                <a:latin typeface="Times New Roman" panose="02020603050405020304" pitchFamily="18" charset="0"/>
                <a:cs typeface="Times New Roman" panose="02020603050405020304" pitchFamily="18" charset="0"/>
              </a:rPr>
              <a:t>: Logistic regression is one of the most popular Machine Learning algorithms, which comes under the Supervised Learning technique. It is used for predicting the categorical dependent variable using a given set of independent variables.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 decision tree is a decision support tool that uses a tree-like model of decisions and their possible consequences, including chance event outcomes, resource costs, and utility.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6CF47ECE-A8B0-682A-F37D-3FE2D7D608E4}"/>
              </a:ext>
            </a:extLst>
          </p:cNvPr>
          <p:cNvPicPr>
            <a:picLocks noChangeAspect="1"/>
          </p:cNvPicPr>
          <p:nvPr/>
        </p:nvPicPr>
        <p:blipFill>
          <a:blip r:embed="rId3"/>
          <a:stretch>
            <a:fillRect/>
          </a:stretch>
        </p:blipFill>
        <p:spPr>
          <a:xfrm>
            <a:off x="7357683" y="4907546"/>
            <a:ext cx="2711077" cy="572428"/>
          </a:xfrm>
          <a:prstGeom prst="rect">
            <a:avLst/>
          </a:prstGeom>
        </p:spPr>
      </p:pic>
      <p:pic>
        <p:nvPicPr>
          <p:cNvPr id="7" name="Picture 6">
            <a:extLst>
              <a:ext uri="{FF2B5EF4-FFF2-40B4-BE49-F238E27FC236}">
                <a16:creationId xmlns:a16="http://schemas.microsoft.com/office/drawing/2014/main" xmlns="" id="{F1EF8DC0-17B5-CDBE-B845-F3121EF98013}"/>
              </a:ext>
            </a:extLst>
          </p:cNvPr>
          <p:cNvPicPr>
            <a:picLocks noChangeAspect="1"/>
          </p:cNvPicPr>
          <p:nvPr/>
        </p:nvPicPr>
        <p:blipFill>
          <a:blip r:embed="rId4"/>
          <a:stretch>
            <a:fillRect/>
          </a:stretch>
        </p:blipFill>
        <p:spPr>
          <a:xfrm>
            <a:off x="7318355" y="5773672"/>
            <a:ext cx="3909399" cy="876376"/>
          </a:xfrm>
          <a:prstGeom prst="rect">
            <a:avLst/>
          </a:prstGeom>
        </p:spPr>
      </p:pic>
    </p:spTree>
    <p:extLst>
      <p:ext uri="{BB962C8B-B14F-4D97-AF65-F5344CB8AC3E}">
        <p14:creationId xmlns:p14="http://schemas.microsoft.com/office/powerpoint/2010/main" xmlns="" val="2985610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9E20F44-E9DF-CEFD-2961-1FDD33F0543E}"/>
              </a:ext>
            </a:extLst>
          </p:cNvPr>
          <p:cNvSpPr>
            <a:spLocks noGrp="1"/>
          </p:cNvSpPr>
          <p:nvPr>
            <p:ph idx="1"/>
          </p:nvPr>
        </p:nvSpPr>
        <p:spPr>
          <a:xfrm>
            <a:off x="228600" y="77531"/>
            <a:ext cx="10972800" cy="4572000"/>
          </a:xfrm>
        </p:spPr>
        <p:txBody>
          <a:bodyPr/>
          <a:lstStyle/>
          <a:p>
            <a:pPr>
              <a:lnSpc>
                <a:spcPct val="150000"/>
              </a:lnSpc>
            </a:pPr>
            <a:r>
              <a:rPr lang="en-US" sz="1500" b="1" u="sng" dirty="0">
                <a:latin typeface="Times New Roman" panose="02020603050405020304" pitchFamily="18" charset="0"/>
                <a:cs typeface="Times New Roman" panose="02020603050405020304" pitchFamily="18" charset="0"/>
              </a:rPr>
              <a:t>Support Vector </a:t>
            </a:r>
            <a:r>
              <a:rPr lang="en-US" sz="1500" b="1" u="sng" dirty="0" err="1">
                <a:latin typeface="Times New Roman" panose="02020603050405020304" pitchFamily="18" charset="0"/>
                <a:cs typeface="Times New Roman" panose="02020603050405020304" pitchFamily="18" charset="0"/>
              </a:rPr>
              <a:t>Machine</a:t>
            </a:r>
            <a:r>
              <a:rPr lang="en-US" sz="1500" dirty="0" err="1">
                <a:latin typeface="Times New Roman" panose="02020603050405020304" pitchFamily="18" charset="0"/>
                <a:cs typeface="Times New Roman" panose="02020603050405020304" pitchFamily="18" charset="0"/>
              </a:rPr>
              <a:t>:Support</a:t>
            </a:r>
            <a:r>
              <a:rPr lang="en-US" sz="1500" dirty="0">
                <a:latin typeface="Times New Roman" panose="02020603050405020304" pitchFamily="18" charset="0"/>
                <a:cs typeface="Times New Roman" panose="02020603050405020304" pitchFamily="18" charset="0"/>
              </a:rPr>
              <a:t> vector machines are a set of supervised learning methods used for classification, regression, and outliers detection. All of these are common tasks in machine learning.</a:t>
            </a:r>
          </a:p>
          <a:p>
            <a:endParaRPr lang="en-IN" dirty="0"/>
          </a:p>
        </p:txBody>
      </p:sp>
      <p:sp>
        <p:nvSpPr>
          <p:cNvPr id="5" name="Slide Number Placeholder 4">
            <a:extLst>
              <a:ext uri="{FF2B5EF4-FFF2-40B4-BE49-F238E27FC236}">
                <a16:creationId xmlns:a16="http://schemas.microsoft.com/office/drawing/2014/main" xmlns="" id="{748D71A9-77EB-82D0-C8AF-83F2D0F4739C}"/>
              </a:ext>
            </a:extLst>
          </p:cNvPr>
          <p:cNvSpPr>
            <a:spLocks noGrp="1"/>
          </p:cNvSpPr>
          <p:nvPr>
            <p:ph type="sldNum" sz="quarter" idx="11"/>
          </p:nvPr>
        </p:nvSpPr>
        <p:spPr/>
        <p:txBody>
          <a:bodyPr/>
          <a:lstStyle/>
          <a:p>
            <a:fld id="{294A09A9-5501-47C1-A89A-A340965A2BE2}" type="slidenum">
              <a:rPr lang="en-US" smtClean="0"/>
              <a:pPr/>
              <a:t>14</a:t>
            </a:fld>
            <a:endParaRPr lang="en-US"/>
          </a:p>
        </p:txBody>
      </p:sp>
      <p:pic>
        <p:nvPicPr>
          <p:cNvPr id="7" name="Picture 6">
            <a:extLst>
              <a:ext uri="{FF2B5EF4-FFF2-40B4-BE49-F238E27FC236}">
                <a16:creationId xmlns:a16="http://schemas.microsoft.com/office/drawing/2014/main" xmlns="" id="{25A58A1E-826A-A4F2-BE44-1F9CB11E720A}"/>
              </a:ext>
            </a:extLst>
          </p:cNvPr>
          <p:cNvPicPr>
            <a:picLocks noChangeAspect="1"/>
          </p:cNvPicPr>
          <p:nvPr/>
        </p:nvPicPr>
        <p:blipFill>
          <a:blip r:embed="rId2"/>
          <a:stretch>
            <a:fillRect/>
          </a:stretch>
        </p:blipFill>
        <p:spPr>
          <a:xfrm>
            <a:off x="3755924" y="986440"/>
            <a:ext cx="5029422" cy="1192624"/>
          </a:xfrm>
          <a:prstGeom prst="rect">
            <a:avLst/>
          </a:prstGeom>
        </p:spPr>
      </p:pic>
      <p:sp>
        <p:nvSpPr>
          <p:cNvPr id="9" name="TextBox 8">
            <a:extLst>
              <a:ext uri="{FF2B5EF4-FFF2-40B4-BE49-F238E27FC236}">
                <a16:creationId xmlns:a16="http://schemas.microsoft.com/office/drawing/2014/main" xmlns="" id="{6A57B327-65DC-B271-EC4D-B9849AC07F82}"/>
              </a:ext>
            </a:extLst>
          </p:cNvPr>
          <p:cNvSpPr txBox="1"/>
          <p:nvPr/>
        </p:nvSpPr>
        <p:spPr>
          <a:xfrm>
            <a:off x="277444" y="2304395"/>
            <a:ext cx="11548305" cy="1222258"/>
          </a:xfrm>
          <a:prstGeom prst="rect">
            <a:avLst/>
          </a:prstGeom>
          <a:noFill/>
        </p:spPr>
        <p:txBody>
          <a:bodyPr wrap="square">
            <a:spAutoFit/>
          </a:bodyPr>
          <a:lstStyle/>
          <a:p>
            <a:pPr marL="285750" indent="-285750" algn="just">
              <a:lnSpc>
                <a:spcPct val="170000"/>
              </a:lnSpc>
              <a:buFont typeface="Arial" panose="020B0604020202020204" pitchFamily="34" charset="0"/>
              <a:buChar char="•"/>
            </a:pPr>
            <a:r>
              <a:rPr lang="en-US" sz="1500" b="1" i="0" u="sng" dirty="0">
                <a:solidFill>
                  <a:schemeClr val="tx1"/>
                </a:solidFill>
                <a:effectLst/>
                <a:latin typeface="Söhne"/>
              </a:rPr>
              <a:t>K-Nearest Neighbors (KNN) Classifier: </a:t>
            </a:r>
            <a:r>
              <a:rPr lang="en-US" sz="1500" b="0" i="0" dirty="0">
                <a:solidFill>
                  <a:schemeClr val="tx1"/>
                </a:solidFill>
                <a:effectLst/>
                <a:latin typeface="Söhne"/>
              </a:rPr>
              <a:t>KNN is a non-parametric algorithm used for classification and regression tasks. It works by finding the k-nearest data points to a new data point and classifying the new data point based on the majority class of its k-nearest neighbors. KNN is simple and easy to understand, but can be computationally expensive and sensitive to the choice of k and the distance metric used.</a:t>
            </a:r>
          </a:p>
        </p:txBody>
      </p:sp>
      <p:pic>
        <p:nvPicPr>
          <p:cNvPr id="4" name="Picture 3">
            <a:extLst>
              <a:ext uri="{FF2B5EF4-FFF2-40B4-BE49-F238E27FC236}">
                <a16:creationId xmlns:a16="http://schemas.microsoft.com/office/drawing/2014/main" xmlns="" id="{1D900888-395A-F4B1-2F51-E5651EF64633}"/>
              </a:ext>
            </a:extLst>
          </p:cNvPr>
          <p:cNvPicPr>
            <a:picLocks noChangeAspect="1"/>
          </p:cNvPicPr>
          <p:nvPr/>
        </p:nvPicPr>
        <p:blipFill>
          <a:blip r:embed="rId3"/>
          <a:stretch>
            <a:fillRect/>
          </a:stretch>
        </p:blipFill>
        <p:spPr>
          <a:xfrm>
            <a:off x="3755924" y="3719243"/>
            <a:ext cx="5039254" cy="1222258"/>
          </a:xfrm>
          <a:prstGeom prst="rect">
            <a:avLst/>
          </a:prstGeom>
        </p:spPr>
      </p:pic>
    </p:spTree>
    <p:extLst>
      <p:ext uri="{BB962C8B-B14F-4D97-AF65-F5344CB8AC3E}">
        <p14:creationId xmlns:p14="http://schemas.microsoft.com/office/powerpoint/2010/main" xmlns="" val="1383329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C21C80FF-E7C6-DEA4-76CB-9278C0843704}"/>
              </a:ext>
            </a:extLst>
          </p:cNvPr>
          <p:cNvSpPr>
            <a:spLocks noGrp="1"/>
          </p:cNvSpPr>
          <p:nvPr>
            <p:ph type="sldNum" sz="quarter" idx="11"/>
          </p:nvPr>
        </p:nvSpPr>
        <p:spPr/>
        <p:txBody>
          <a:bodyPr/>
          <a:lstStyle/>
          <a:p>
            <a:fld id="{294A09A9-5501-47C1-A89A-A340965A2BE2}" type="slidenum">
              <a:rPr lang="en-US" smtClean="0"/>
              <a:pPr/>
              <a:t>15</a:t>
            </a:fld>
            <a:endParaRPr lang="en-US"/>
          </a:p>
        </p:txBody>
      </p:sp>
      <p:sp>
        <p:nvSpPr>
          <p:cNvPr id="7" name="TextBox 6">
            <a:extLst>
              <a:ext uri="{FF2B5EF4-FFF2-40B4-BE49-F238E27FC236}">
                <a16:creationId xmlns:a16="http://schemas.microsoft.com/office/drawing/2014/main" xmlns="" id="{D5CE32B9-AD9A-81CA-588E-1C264D05E1C8}"/>
              </a:ext>
            </a:extLst>
          </p:cNvPr>
          <p:cNvSpPr txBox="1"/>
          <p:nvPr/>
        </p:nvSpPr>
        <p:spPr>
          <a:xfrm>
            <a:off x="228601" y="136525"/>
            <a:ext cx="11825748" cy="1222258"/>
          </a:xfrm>
          <a:prstGeom prst="rect">
            <a:avLst/>
          </a:prstGeom>
          <a:noFill/>
        </p:spPr>
        <p:txBody>
          <a:bodyPr wrap="square">
            <a:spAutoFit/>
          </a:bodyPr>
          <a:lstStyle/>
          <a:p>
            <a:pPr algn="just">
              <a:lnSpc>
                <a:spcPct val="170000"/>
              </a:lnSpc>
            </a:pPr>
            <a:r>
              <a:rPr lang="en-US" sz="1500" b="1" i="0" u="sng" dirty="0">
                <a:solidFill>
                  <a:schemeClr val="tx1"/>
                </a:solidFill>
                <a:effectLst/>
                <a:latin typeface="Söhne"/>
              </a:rPr>
              <a:t>Naive Bayes Classifier: </a:t>
            </a:r>
            <a:r>
              <a:rPr lang="en-US" sz="1500" b="0" i="0" dirty="0">
                <a:solidFill>
                  <a:schemeClr val="tx1"/>
                </a:solidFill>
                <a:effectLst/>
                <a:latin typeface="Söhne"/>
              </a:rPr>
              <a:t>Naive Bayes is a probabilistic algorithm that is used for classification tasks. It is based on Bayes theorem and assumes that all features are independent of each other. Naive Bayes is fast, efficient, and easy to implement, and works well with high-dimensional data sets. It is commonly used in spam filtering, text classification, and sentiment analysis.</a:t>
            </a:r>
          </a:p>
        </p:txBody>
      </p:sp>
      <p:pic>
        <p:nvPicPr>
          <p:cNvPr id="9" name="Picture 8">
            <a:extLst>
              <a:ext uri="{FF2B5EF4-FFF2-40B4-BE49-F238E27FC236}">
                <a16:creationId xmlns:a16="http://schemas.microsoft.com/office/drawing/2014/main" xmlns="" id="{69395AB4-90FA-F184-DC2A-577BD47487DA}"/>
              </a:ext>
            </a:extLst>
          </p:cNvPr>
          <p:cNvPicPr>
            <a:picLocks noChangeAspect="1"/>
          </p:cNvPicPr>
          <p:nvPr/>
        </p:nvPicPr>
        <p:blipFill>
          <a:blip r:embed="rId2"/>
          <a:stretch>
            <a:fillRect/>
          </a:stretch>
        </p:blipFill>
        <p:spPr>
          <a:xfrm>
            <a:off x="3257397" y="1398111"/>
            <a:ext cx="4431430" cy="1511252"/>
          </a:xfrm>
          <a:prstGeom prst="rect">
            <a:avLst/>
          </a:prstGeom>
        </p:spPr>
      </p:pic>
      <p:sp>
        <p:nvSpPr>
          <p:cNvPr id="11" name="TextBox 10">
            <a:extLst>
              <a:ext uri="{FF2B5EF4-FFF2-40B4-BE49-F238E27FC236}">
                <a16:creationId xmlns:a16="http://schemas.microsoft.com/office/drawing/2014/main" xmlns="" id="{08075A31-81C7-162C-074C-1A0169CE3FF5}"/>
              </a:ext>
            </a:extLst>
          </p:cNvPr>
          <p:cNvSpPr txBox="1"/>
          <p:nvPr/>
        </p:nvSpPr>
        <p:spPr>
          <a:xfrm>
            <a:off x="137652" y="2974922"/>
            <a:ext cx="12054348" cy="1222258"/>
          </a:xfrm>
          <a:prstGeom prst="rect">
            <a:avLst/>
          </a:prstGeom>
          <a:noFill/>
        </p:spPr>
        <p:txBody>
          <a:bodyPr wrap="square">
            <a:spAutoFit/>
          </a:bodyPr>
          <a:lstStyle/>
          <a:p>
            <a:pPr algn="just">
              <a:lnSpc>
                <a:spcPct val="170000"/>
              </a:lnSpc>
            </a:pPr>
            <a:r>
              <a:rPr lang="en-US" sz="1500" b="1" i="0" u="sng" dirty="0">
                <a:solidFill>
                  <a:schemeClr val="tx1"/>
                </a:solidFill>
                <a:effectLst/>
                <a:latin typeface="Söhne"/>
              </a:rPr>
              <a:t>Decision Tree Classifier: </a:t>
            </a:r>
            <a:r>
              <a:rPr lang="en-US" sz="1500" b="0" i="0" dirty="0">
                <a:solidFill>
                  <a:schemeClr val="tx1"/>
                </a:solidFill>
                <a:effectLst/>
                <a:latin typeface="Söhne"/>
              </a:rPr>
              <a:t>Decision trees are a non-parametric algorithm used for classification and regression tasks. They work by recursively partitioning the data into subsets based on the most informative feature at each step, until all data points are in their own subset or are classified into a final class. Decision trees are easy to interpret and visualize, but can be prone to overfitting and instability.</a:t>
            </a:r>
          </a:p>
        </p:txBody>
      </p:sp>
      <p:pic>
        <p:nvPicPr>
          <p:cNvPr id="3" name="Picture 2">
            <a:extLst>
              <a:ext uri="{FF2B5EF4-FFF2-40B4-BE49-F238E27FC236}">
                <a16:creationId xmlns:a16="http://schemas.microsoft.com/office/drawing/2014/main" xmlns="" id="{AD6521A7-3ED6-1095-C556-78D9EDF52C00}"/>
              </a:ext>
            </a:extLst>
          </p:cNvPr>
          <p:cNvPicPr>
            <a:picLocks noChangeAspect="1"/>
          </p:cNvPicPr>
          <p:nvPr/>
        </p:nvPicPr>
        <p:blipFill>
          <a:blip r:embed="rId3"/>
          <a:stretch>
            <a:fillRect/>
          </a:stretch>
        </p:blipFill>
        <p:spPr>
          <a:xfrm>
            <a:off x="3257397" y="4526439"/>
            <a:ext cx="4566037" cy="1431909"/>
          </a:xfrm>
          <a:prstGeom prst="rect">
            <a:avLst/>
          </a:prstGeom>
        </p:spPr>
      </p:pic>
    </p:spTree>
    <p:extLst>
      <p:ext uri="{BB962C8B-B14F-4D97-AF65-F5344CB8AC3E}">
        <p14:creationId xmlns:p14="http://schemas.microsoft.com/office/powerpoint/2010/main" xmlns="" val="406814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700E74F-2099-19B6-BF77-3800131C0B51}"/>
              </a:ext>
            </a:extLst>
          </p:cNvPr>
          <p:cNvSpPr>
            <a:spLocks noGrp="1"/>
          </p:cNvSpPr>
          <p:nvPr>
            <p:ph idx="1"/>
          </p:nvPr>
        </p:nvSpPr>
        <p:spPr>
          <a:xfrm>
            <a:off x="68827" y="176980"/>
            <a:ext cx="11897032" cy="5034116"/>
          </a:xfrm>
        </p:spPr>
        <p:txBody>
          <a:bodyPr>
            <a:normAutofit/>
          </a:bodyPr>
          <a:lstStyle/>
          <a:p>
            <a:pPr algn="just">
              <a:lnSpc>
                <a:spcPct val="170000"/>
              </a:lnSpc>
            </a:pPr>
            <a:r>
              <a:rPr lang="en-US" sz="1500" b="1" i="0" u="sng" dirty="0">
                <a:solidFill>
                  <a:schemeClr val="tx1"/>
                </a:solidFill>
                <a:effectLst/>
                <a:latin typeface="Söhne"/>
              </a:rPr>
              <a:t>Random Forest </a:t>
            </a:r>
            <a:r>
              <a:rPr lang="en-US" sz="1500" b="1" i="0" u="sng" dirty="0" err="1">
                <a:solidFill>
                  <a:schemeClr val="tx1"/>
                </a:solidFill>
                <a:effectLst/>
                <a:latin typeface="Söhne"/>
              </a:rPr>
              <a:t>classifier:</a:t>
            </a:r>
            <a:r>
              <a:rPr lang="en-US" sz="1500" b="0" i="0" dirty="0" err="1">
                <a:solidFill>
                  <a:schemeClr val="tx1"/>
                </a:solidFill>
                <a:effectLst/>
                <a:latin typeface="Söhne"/>
              </a:rPr>
              <a:t>Random</a:t>
            </a:r>
            <a:r>
              <a:rPr lang="en-US" sz="1500" b="0" i="0" dirty="0">
                <a:solidFill>
                  <a:schemeClr val="tx1"/>
                </a:solidFill>
                <a:effectLst/>
                <a:latin typeface="Söhne"/>
              </a:rPr>
              <a:t> forests are an ensemble of decision trees used for classification and regression tasks. They work by building a multitude of decision trees and aggregating their predictions to form a final prediction. Random forests are robust, accurate, and can handle high-dimensional data sets, but can be slow and difficult to interpret.</a:t>
            </a:r>
          </a:p>
          <a:p>
            <a:pPr marL="0" indent="0">
              <a:buNone/>
            </a:pPr>
            <a:endParaRPr lang="en-IN" sz="1500" dirty="0">
              <a:solidFill>
                <a:schemeClr val="tx1"/>
              </a:solidFill>
            </a:endParaRPr>
          </a:p>
        </p:txBody>
      </p:sp>
      <p:pic>
        <p:nvPicPr>
          <p:cNvPr id="4" name="Picture 3">
            <a:extLst>
              <a:ext uri="{FF2B5EF4-FFF2-40B4-BE49-F238E27FC236}">
                <a16:creationId xmlns:a16="http://schemas.microsoft.com/office/drawing/2014/main" xmlns="" id="{E6E53E28-CED5-ABA7-2B9B-DBDB83BF1F75}"/>
              </a:ext>
            </a:extLst>
          </p:cNvPr>
          <p:cNvPicPr>
            <a:picLocks noChangeAspect="1"/>
          </p:cNvPicPr>
          <p:nvPr/>
        </p:nvPicPr>
        <p:blipFill>
          <a:blip r:embed="rId2"/>
          <a:stretch>
            <a:fillRect/>
          </a:stretch>
        </p:blipFill>
        <p:spPr>
          <a:xfrm>
            <a:off x="3114675" y="2006088"/>
            <a:ext cx="5962650" cy="1847850"/>
          </a:xfrm>
          <a:prstGeom prst="rect">
            <a:avLst/>
          </a:prstGeom>
        </p:spPr>
      </p:pic>
    </p:spTree>
    <p:extLst>
      <p:ext uri="{BB962C8B-B14F-4D97-AF65-F5344CB8AC3E}">
        <p14:creationId xmlns:p14="http://schemas.microsoft.com/office/powerpoint/2010/main" xmlns="" val="212244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32C81C-39ED-F88B-CB74-02A85BAD6F98}"/>
              </a:ext>
            </a:extLst>
          </p:cNvPr>
          <p:cNvSpPr>
            <a:spLocks noGrp="1"/>
          </p:cNvSpPr>
          <p:nvPr>
            <p:ph type="title"/>
          </p:nvPr>
        </p:nvSpPr>
        <p:spPr/>
        <p:txBody>
          <a:bodyPr/>
          <a:lstStyle/>
          <a:p>
            <a:r>
              <a:rPr lang="en-US" dirty="0"/>
              <a:t>ACCURACY</a:t>
            </a:r>
            <a:endParaRPr lang="en-IN" dirty="0"/>
          </a:p>
        </p:txBody>
      </p:sp>
      <p:pic>
        <p:nvPicPr>
          <p:cNvPr id="4" name="Picture 3">
            <a:extLst>
              <a:ext uri="{FF2B5EF4-FFF2-40B4-BE49-F238E27FC236}">
                <a16:creationId xmlns:a16="http://schemas.microsoft.com/office/drawing/2014/main" xmlns="" id="{2308B67C-1DC8-3074-22D2-89B217D46A71}"/>
              </a:ext>
            </a:extLst>
          </p:cNvPr>
          <p:cNvPicPr>
            <a:picLocks noChangeAspect="1"/>
          </p:cNvPicPr>
          <p:nvPr/>
        </p:nvPicPr>
        <p:blipFill>
          <a:blip r:embed="rId2"/>
          <a:stretch>
            <a:fillRect/>
          </a:stretch>
        </p:blipFill>
        <p:spPr>
          <a:xfrm>
            <a:off x="3156182" y="1786135"/>
            <a:ext cx="5879636" cy="4333433"/>
          </a:xfrm>
          <a:prstGeom prst="rect">
            <a:avLst/>
          </a:prstGeom>
        </p:spPr>
      </p:pic>
    </p:spTree>
    <p:extLst>
      <p:ext uri="{BB962C8B-B14F-4D97-AF65-F5344CB8AC3E}">
        <p14:creationId xmlns:p14="http://schemas.microsoft.com/office/powerpoint/2010/main" xmlns="" val="2546847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54157-869F-9BBE-CFCF-717129CA6907}"/>
              </a:ext>
            </a:extLst>
          </p:cNvPr>
          <p:cNvSpPr>
            <a:spLocks noGrp="1"/>
          </p:cNvSpPr>
          <p:nvPr>
            <p:ph type="title"/>
          </p:nvPr>
        </p:nvSpPr>
        <p:spPr>
          <a:xfrm>
            <a:off x="1748028" y="1389888"/>
            <a:ext cx="8695944" cy="1325880"/>
          </a:xfrm>
        </p:spPr>
        <p:txBody>
          <a:bodyPr/>
          <a:lstStyle/>
          <a:p>
            <a:r>
              <a:rPr lang="en-US" dirty="0">
                <a:solidFill>
                  <a:schemeClr val="accent3"/>
                </a:solidFill>
                <a:latin typeface="Baskerville Old Face" panose="02020602080505020303" pitchFamily="18" charset="77"/>
              </a:rPr>
              <a:t>CONCLUSION</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xmlns="" id="{DC9AC05D-560D-1665-8879-549C0B4EDE5C}"/>
              </a:ext>
            </a:extLst>
          </p:cNvPr>
          <p:cNvSpPr>
            <a:spLocks noGrp="1"/>
          </p:cNvSpPr>
          <p:nvPr>
            <p:ph idx="1"/>
          </p:nvPr>
        </p:nvSpPr>
        <p:spPr>
          <a:xfrm>
            <a:off x="2203852" y="2528956"/>
            <a:ext cx="7744968" cy="2697480"/>
          </a:xfrm>
        </p:spPr>
        <p:txBody>
          <a:bodyPr/>
          <a:lstStyle/>
          <a:p>
            <a:r>
              <a:rPr lang="en-US" sz="2000" dirty="0">
                <a:solidFill>
                  <a:schemeClr val="tx1"/>
                </a:solidFill>
              </a:rPr>
              <a:t>We’ve concluded that plant disease need to be detected as soon as possible where we can use machine learning algorithms to detect if the plant is effected by Disease or not.</a:t>
            </a:r>
          </a:p>
          <a:p>
            <a:r>
              <a:rPr lang="en-US" dirty="0">
                <a:solidFill>
                  <a:schemeClr val="tx1"/>
                </a:solidFill>
                <a:cs typeface="Calibri"/>
              </a:rPr>
              <a:t>By using the above classifiers we got good accuracies in the Random Forest Classifier i.e., 97%.</a:t>
            </a:r>
          </a:p>
        </p:txBody>
      </p:sp>
    </p:spTree>
    <p:extLst>
      <p:ext uri="{BB962C8B-B14F-4D97-AF65-F5344CB8AC3E}">
        <p14:creationId xmlns:p14="http://schemas.microsoft.com/office/powerpoint/2010/main" xmlns="" val="520700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5EB5DC-8C2B-5750-6E12-9A35C0FFBA00}"/>
              </a:ext>
            </a:extLst>
          </p:cNvPr>
          <p:cNvSpPr>
            <a:spLocks noGrp="1"/>
          </p:cNvSpPr>
          <p:nvPr>
            <p:ph type="title"/>
          </p:nvPr>
        </p:nvSpPr>
        <p:spPr>
          <a:xfrm>
            <a:off x="806245" y="2074607"/>
            <a:ext cx="4168878" cy="2861187"/>
          </a:xfrm>
        </p:spPr>
        <p:txBody>
          <a:bodyPr>
            <a:normAutofit/>
          </a:bodyPr>
          <a:lstStyle/>
          <a:p>
            <a:r>
              <a:rPr lang="en-US" sz="5400" dirty="0"/>
              <a:t>Thank you</a:t>
            </a:r>
          </a:p>
        </p:txBody>
      </p:sp>
    </p:spTree>
    <p:extLst>
      <p:ext uri="{BB962C8B-B14F-4D97-AF65-F5344CB8AC3E}">
        <p14:creationId xmlns:p14="http://schemas.microsoft.com/office/powerpoint/2010/main" xmlns=""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2DF434-28DB-4621-A497-D62C41CE0419}"/>
              </a:ext>
            </a:extLst>
          </p:cNvPr>
          <p:cNvSpPr>
            <a:spLocks noGrp="1"/>
          </p:cNvSpPr>
          <p:nvPr>
            <p:ph type="title"/>
          </p:nvPr>
        </p:nvSpPr>
        <p:spPr>
          <a:xfrm>
            <a:off x="893336" y="1538650"/>
            <a:ext cx="4745464" cy="2413590"/>
          </a:xfrm>
        </p:spPr>
        <p:txBody>
          <a:bodyPr>
            <a:normAutofit/>
          </a:bodyPr>
          <a:lstStyle/>
          <a:p>
            <a:r>
              <a:rPr lang="en-US" b="1" dirty="0">
                <a:latin typeface="Baskerville Old Face" panose="02020602080505020303" pitchFamily="18" charset="77"/>
                <a:cs typeface="Calibri Light"/>
              </a:rPr>
              <a:t>TEAM</a:t>
            </a:r>
            <a:br>
              <a:rPr lang="en-US" b="1" dirty="0">
                <a:latin typeface="Baskerville Old Face" panose="02020602080505020303" pitchFamily="18" charset="77"/>
                <a:cs typeface="Calibri Light"/>
              </a:rPr>
            </a:br>
            <a:r>
              <a:rPr lang="en-US" b="1" dirty="0">
                <a:latin typeface="Baskerville Old Face" panose="02020602080505020303" pitchFamily="18" charset="77"/>
                <a:cs typeface="Calibri Light"/>
              </a:rPr>
              <a:t/>
            </a:r>
            <a:br>
              <a:rPr lang="en-US" b="1" dirty="0">
                <a:latin typeface="Baskerville Old Face" panose="02020602080505020303" pitchFamily="18" charset="77"/>
                <a:cs typeface="Calibri Light"/>
              </a:rPr>
            </a:br>
            <a:r>
              <a:rPr lang="en-US" b="1" dirty="0">
                <a:latin typeface="Baskerville Old Face" panose="02020602080505020303" pitchFamily="18" charset="77"/>
                <a:cs typeface="Calibri Light"/>
              </a:rPr>
              <a:t> 		MEMBERS</a:t>
            </a:r>
            <a:endParaRPr lang="en-US" b="1" dirty="0">
              <a:solidFill>
                <a:schemeClr val="accent3"/>
              </a:solidFill>
              <a:latin typeface="Baskerville Old Face" panose="02020602080505020303" pitchFamily="18" charset="77"/>
            </a:endParaRPr>
          </a:p>
        </p:txBody>
      </p:sp>
      <p:sp>
        <p:nvSpPr>
          <p:cNvPr id="3" name="Content Placeholder 2">
            <a:extLst>
              <a:ext uri="{FF2B5EF4-FFF2-40B4-BE49-F238E27FC236}">
                <a16:creationId xmlns:a16="http://schemas.microsoft.com/office/drawing/2014/main" xmlns="" id="{22788C46-D0BC-4307-AE55-7601A139E7CB}"/>
              </a:ext>
            </a:extLst>
          </p:cNvPr>
          <p:cNvSpPr>
            <a:spLocks noGrp="1"/>
          </p:cNvSpPr>
          <p:nvPr>
            <p:ph sz="quarter" idx="4"/>
          </p:nvPr>
        </p:nvSpPr>
        <p:spPr>
          <a:xfrm>
            <a:off x="6878320" y="1992540"/>
            <a:ext cx="5212080" cy="2301787"/>
          </a:xfrm>
        </p:spPr>
        <p:txBody>
          <a:bodyPr vert="horz" lIns="91440" tIns="45720" rIns="91440" bIns="45720" rtlCol="0" anchor="t">
            <a:normAutofit fontScale="92500"/>
          </a:bodyPr>
          <a:lstStyle/>
          <a:p>
            <a:pPr marL="0" indent="0">
              <a:lnSpc>
                <a:spcPct val="150000"/>
              </a:lnSpc>
              <a:buNone/>
            </a:pPr>
            <a:r>
              <a:rPr lang="en-US" b="1" dirty="0">
                <a:latin typeface="Times New Roman" panose="02020603050405020304" pitchFamily="18" charset="0"/>
                <a:cs typeface="Times New Roman" panose="02020603050405020304" pitchFamily="18" charset="0"/>
              </a:rPr>
              <a:t>T.SRIRAM                              2103A52070</a:t>
            </a:r>
            <a:endParaRPr lang="en-US" sz="2400" b="1" dirty="0">
              <a:solidFill>
                <a:schemeClr val="accent3"/>
              </a:solidFill>
              <a:latin typeface="Times New Roman" panose="02020603050405020304" pitchFamily="18" charset="0"/>
              <a:cs typeface="Times New Roman" panose="02020603050405020304" pitchFamily="18" charset="0"/>
            </a:endParaRPr>
          </a:p>
          <a:p>
            <a:pPr marL="0" indent="0">
              <a:lnSpc>
                <a:spcPct val="150000"/>
              </a:lnSpc>
              <a:buNone/>
            </a:pPr>
            <a:r>
              <a:rPr lang="en-US" b="1" dirty="0">
                <a:latin typeface="Times New Roman" panose="02020603050405020304" pitchFamily="18" charset="0"/>
                <a:cs typeface="Times New Roman" panose="02020603050405020304" pitchFamily="18" charset="0"/>
              </a:rPr>
              <a:t>SD.K.MUKARRAM.AJAZ   2103A52069</a:t>
            </a:r>
            <a:endParaRPr lang="en-US" sz="2400" b="1" dirty="0">
              <a:solidFill>
                <a:schemeClr val="accent3"/>
              </a:solidFill>
              <a:latin typeface="Times New Roman" panose="02020603050405020304" pitchFamily="18" charset="0"/>
              <a:cs typeface="Times New Roman" panose="02020603050405020304" pitchFamily="18" charset="0"/>
            </a:endParaRPr>
          </a:p>
          <a:p>
            <a:pPr marL="0" indent="0">
              <a:lnSpc>
                <a:spcPct val="150000"/>
              </a:lnSpc>
              <a:buNone/>
            </a:pPr>
            <a:r>
              <a:rPr lang="en-US" b="1" dirty="0">
                <a:latin typeface="Times New Roman" panose="02020603050405020304" pitchFamily="18" charset="0"/>
                <a:cs typeface="Times New Roman" panose="02020603050405020304" pitchFamily="18" charset="0"/>
              </a:rPr>
              <a:t>V.AKSHAY KUMAR	           2103A52039</a:t>
            </a:r>
          </a:p>
          <a:p>
            <a:endParaRPr lang="en-US" dirty="0">
              <a:solidFill>
                <a:schemeClr val="accent3"/>
              </a:solidFill>
              <a:latin typeface="Gill Sans Nova Light" panose="020B0302020104020203" pitchFamily="34" charset="0"/>
              <a:cs typeface="Calibri"/>
            </a:endParaRPr>
          </a:p>
        </p:txBody>
      </p:sp>
      <p:sp>
        <p:nvSpPr>
          <p:cNvPr id="6" name="Slide Number Placeholder 5">
            <a:extLst>
              <a:ext uri="{FF2B5EF4-FFF2-40B4-BE49-F238E27FC236}">
                <a16:creationId xmlns:a16="http://schemas.microsoft.com/office/drawing/2014/main" xmlns="" id="{662884A3-BD82-0FC6-A582-54DD17DBCB4A}"/>
              </a:ext>
            </a:extLst>
          </p:cNvPr>
          <p:cNvSpPr>
            <a:spLocks noGrp="1"/>
          </p:cNvSpPr>
          <p:nvPr>
            <p:ph type="sldNum" sz="quarter" idx="12"/>
          </p:nvPr>
        </p:nvSpPr>
        <p:spPr/>
        <p:txBody>
          <a:bodyPr/>
          <a:lstStyle/>
          <a:p>
            <a:fld id="{294A09A9-5501-47C1-A89A-A340965A2BE2}" type="slidenum">
              <a:rPr lang="en-US" smtClean="0"/>
              <a:pPr/>
              <a:t>2</a:t>
            </a:fld>
            <a:endParaRPr lang="en-US"/>
          </a:p>
        </p:txBody>
      </p:sp>
      <p:sp>
        <p:nvSpPr>
          <p:cNvPr id="4" name="TextBox 3">
            <a:extLst>
              <a:ext uri="{FF2B5EF4-FFF2-40B4-BE49-F238E27FC236}">
                <a16:creationId xmlns:a16="http://schemas.microsoft.com/office/drawing/2014/main" xmlns="" id="{5F17642C-68FE-6A6C-F1D0-334248F9B10F}"/>
              </a:ext>
            </a:extLst>
          </p:cNvPr>
          <p:cNvSpPr txBox="1"/>
          <p:nvPr/>
        </p:nvSpPr>
        <p:spPr>
          <a:xfrm>
            <a:off x="9380728" y="4662741"/>
            <a:ext cx="3814916" cy="1704569"/>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Under the guidance of</a:t>
            </a:r>
          </a:p>
          <a:p>
            <a:pPr>
              <a:lnSpc>
                <a:spcPct val="150000"/>
              </a:lnSpc>
            </a:pP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Mr</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D.Ramesh</a:t>
            </a:r>
            <a:endParaRPr lang="en-US" b="1"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     Asst. Professor</a:t>
            </a:r>
          </a:p>
          <a:p>
            <a:pPr>
              <a:lnSpc>
                <a:spcPct val="150000"/>
              </a:lnSpc>
            </a:pPr>
            <a:r>
              <a:rPr lang="en-US" dirty="0">
                <a:latin typeface="Times New Roman" panose="02020603050405020304" pitchFamily="18" charset="0"/>
                <a:cs typeface="Times New Roman" panose="02020603050405020304" pitchFamily="18" charset="0"/>
              </a:rPr>
              <a:t>         CS &amp; AI</a:t>
            </a:r>
          </a:p>
        </p:txBody>
      </p:sp>
    </p:spTree>
    <p:extLst>
      <p:ext uri="{BB962C8B-B14F-4D97-AF65-F5344CB8AC3E}">
        <p14:creationId xmlns:p14="http://schemas.microsoft.com/office/powerpoint/2010/main" xmlns=""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002655-34DF-25F9-4640-B2CE5329AD1A}"/>
              </a:ext>
            </a:extLst>
          </p:cNvPr>
          <p:cNvSpPr>
            <a:spLocks noGrp="1"/>
          </p:cNvSpPr>
          <p:nvPr>
            <p:ph type="title"/>
          </p:nvPr>
        </p:nvSpPr>
        <p:spPr>
          <a:xfrm>
            <a:off x="1514763" y="904748"/>
            <a:ext cx="8695944" cy="1325880"/>
          </a:xfrm>
        </p:spPr>
        <p:txBody>
          <a:bodyPr/>
          <a:lstStyle/>
          <a:p>
            <a:r>
              <a:rPr lang="en-US" u="sng" dirty="0"/>
              <a:t>Introduction</a:t>
            </a:r>
          </a:p>
        </p:txBody>
      </p:sp>
      <p:sp>
        <p:nvSpPr>
          <p:cNvPr id="3" name="Content Placeholder 2">
            <a:extLst>
              <a:ext uri="{FF2B5EF4-FFF2-40B4-BE49-F238E27FC236}">
                <a16:creationId xmlns:a16="http://schemas.microsoft.com/office/drawing/2014/main" xmlns="" id="{1A585715-2793-160B-269E-D9516C84D73A}"/>
              </a:ext>
            </a:extLst>
          </p:cNvPr>
          <p:cNvSpPr>
            <a:spLocks noGrp="1"/>
          </p:cNvSpPr>
          <p:nvPr>
            <p:ph idx="1"/>
          </p:nvPr>
        </p:nvSpPr>
        <p:spPr>
          <a:xfrm>
            <a:off x="2072733" y="1910704"/>
            <a:ext cx="7744968" cy="3881534"/>
          </a:xfrm>
        </p:spPr>
        <p:txBody>
          <a:bodyPr>
            <a:normAutofit/>
          </a:bodyPr>
          <a:lstStyle/>
          <a:p>
            <a:pPr marL="342900" indent="-342900" algn="just">
              <a:buFont typeface="Wingdings" panose="05000000000000000000" pitchFamily="2" charset="2"/>
              <a:buChar char="Ø"/>
            </a:pPr>
            <a:r>
              <a:rPr lang="en-US" b="0" i="0" dirty="0">
                <a:solidFill>
                  <a:srgbClr val="252525"/>
                </a:solidFill>
                <a:effectLst/>
                <a:latin typeface="Times New Roman" panose="02020603050405020304" pitchFamily="18" charset="0"/>
                <a:cs typeface="Times New Roman" panose="02020603050405020304" pitchFamily="18" charset="0"/>
              </a:rPr>
              <a:t>Getting affected by a disease is very common in plants due to various factors such as fertilizers, cultural practices followed, environmental conditions, etc. These diseases hurt agricultural yield and eventually the economy based on it.</a:t>
            </a:r>
          </a:p>
          <a:p>
            <a:pPr marL="342900" indent="-34290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Plant Disease is the leading international journal for rapid reporting of research on new, emerging, and established plant diseases.</a:t>
            </a:r>
          </a:p>
          <a:p>
            <a:pPr marL="342900" indent="-34290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general, a plant becomes diseased when it is continuously disturbed by some causal agent that results in an abnormal physiological process that disrupts the plant’s normal structure, growth, function, or other activities.</a:t>
            </a:r>
          </a:p>
        </p:txBody>
      </p:sp>
      <p:sp>
        <p:nvSpPr>
          <p:cNvPr id="5" name="Slide Number Placeholder 4">
            <a:extLst>
              <a:ext uri="{FF2B5EF4-FFF2-40B4-BE49-F238E27FC236}">
                <a16:creationId xmlns:a16="http://schemas.microsoft.com/office/drawing/2014/main" xmlns=""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xmlns=""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5F5F49-7A10-EA50-4B33-34CFB0140383}"/>
              </a:ext>
            </a:extLst>
          </p:cNvPr>
          <p:cNvSpPr>
            <a:spLocks noGrp="1"/>
          </p:cNvSpPr>
          <p:nvPr>
            <p:ph type="title"/>
          </p:nvPr>
        </p:nvSpPr>
        <p:spPr>
          <a:xfrm>
            <a:off x="7187381" y="572537"/>
            <a:ext cx="4422057" cy="1325880"/>
          </a:xfrm>
        </p:spPr>
        <p:txBody>
          <a:bodyPr/>
          <a:lstStyle/>
          <a:p>
            <a:pPr algn="ctr"/>
            <a:r>
              <a:rPr lang="en-US" sz="4400" u="sng" dirty="0">
                <a:solidFill>
                  <a:schemeClr val="tx1"/>
                </a:solidFill>
              </a:rPr>
              <a:t>CONTENTS</a:t>
            </a:r>
            <a:r>
              <a:rPr lang="en-IN" sz="4400" dirty="0">
                <a:solidFill>
                  <a:schemeClr val="tx1"/>
                </a:solidFill>
              </a:rPr>
              <a:t/>
            </a:r>
            <a:br>
              <a:rPr lang="en-IN" sz="4400" dirty="0">
                <a:solidFill>
                  <a:schemeClr val="tx1"/>
                </a:solidFill>
              </a:rPr>
            </a:br>
            <a:endParaRPr lang="en-IN" dirty="0"/>
          </a:p>
        </p:txBody>
      </p:sp>
      <p:sp>
        <p:nvSpPr>
          <p:cNvPr id="5" name="Content Placeholder 4">
            <a:extLst>
              <a:ext uri="{FF2B5EF4-FFF2-40B4-BE49-F238E27FC236}">
                <a16:creationId xmlns:a16="http://schemas.microsoft.com/office/drawing/2014/main" xmlns="" id="{4452F7ED-F861-45D1-6688-8283B88AE0E8}"/>
              </a:ext>
            </a:extLst>
          </p:cNvPr>
          <p:cNvSpPr>
            <a:spLocks noGrp="1"/>
          </p:cNvSpPr>
          <p:nvPr>
            <p:ph sz="quarter" idx="4"/>
          </p:nvPr>
        </p:nvSpPr>
        <p:spPr>
          <a:xfrm>
            <a:off x="7187381" y="1898417"/>
            <a:ext cx="4257367" cy="4306824"/>
          </a:xfrm>
        </p:spPr>
        <p:txBody>
          <a:bodyPr>
            <a:normAutofit/>
          </a:bodyPr>
          <a:lstStyle/>
          <a:p>
            <a:pPr>
              <a:lnSpc>
                <a:spcPct val="100000"/>
              </a:lnSpc>
            </a:pPr>
            <a:r>
              <a:rPr lang="en-US" sz="1800" b="1" dirty="0">
                <a:latin typeface="Times New Roman" panose="02020603050405020304" pitchFamily="18" charset="0"/>
                <a:cs typeface="Times New Roman" panose="02020603050405020304" pitchFamily="18" charset="0"/>
              </a:rPr>
              <a:t>1.INTRODUCTION</a:t>
            </a:r>
          </a:p>
          <a:p>
            <a:pPr>
              <a:lnSpc>
                <a:spcPct val="100000"/>
              </a:lnSpc>
            </a:pPr>
            <a:r>
              <a:rPr lang="en-US" sz="1800" b="1" dirty="0">
                <a:latin typeface="Times New Roman" panose="02020603050405020304" pitchFamily="18" charset="0"/>
                <a:cs typeface="Times New Roman" panose="02020603050405020304" pitchFamily="18" charset="0"/>
              </a:rPr>
              <a:t>2.PROBLEM STATEMENT</a:t>
            </a:r>
          </a:p>
          <a:p>
            <a:pPr>
              <a:lnSpc>
                <a:spcPct val="100000"/>
              </a:lnSpc>
            </a:pPr>
            <a:r>
              <a:rPr lang="en-US" sz="1800" b="1" dirty="0">
                <a:latin typeface="Times New Roman" panose="02020603050405020304" pitchFamily="18" charset="0"/>
                <a:cs typeface="Times New Roman" panose="02020603050405020304" pitchFamily="18" charset="0"/>
              </a:rPr>
              <a:t>3.PROPOSED SOLUTION</a:t>
            </a:r>
          </a:p>
          <a:p>
            <a:pPr>
              <a:lnSpc>
                <a:spcPct val="100000"/>
              </a:lnSpc>
            </a:pPr>
            <a:r>
              <a:rPr lang="en-US" sz="1800" b="1" dirty="0">
                <a:latin typeface="Times New Roman" panose="02020603050405020304" pitchFamily="18" charset="0"/>
                <a:cs typeface="Times New Roman" panose="02020603050405020304" pitchFamily="18" charset="0"/>
              </a:rPr>
              <a:t>4.DATASET OVERVIEW</a:t>
            </a:r>
          </a:p>
          <a:p>
            <a:pPr>
              <a:lnSpc>
                <a:spcPct val="100000"/>
              </a:lnSpc>
            </a:pPr>
            <a:r>
              <a:rPr lang="en-US" sz="1800" b="1" dirty="0">
                <a:latin typeface="Times New Roman" panose="02020603050405020304" pitchFamily="18" charset="0"/>
                <a:cs typeface="Times New Roman" panose="02020603050405020304" pitchFamily="18" charset="0"/>
              </a:rPr>
              <a:t>5.LEARNING MODEL</a:t>
            </a:r>
          </a:p>
          <a:p>
            <a:pPr>
              <a:lnSpc>
                <a:spcPct val="100000"/>
              </a:lnSpc>
            </a:pPr>
            <a:r>
              <a:rPr lang="en-US" sz="1800" b="1" dirty="0">
                <a:latin typeface="Times New Roman" panose="02020603050405020304" pitchFamily="18" charset="0"/>
                <a:cs typeface="Times New Roman" panose="02020603050405020304" pitchFamily="18" charset="0"/>
              </a:rPr>
              <a:t>6.CODE IMPLEMENTATION</a:t>
            </a:r>
          </a:p>
          <a:p>
            <a:pPr>
              <a:lnSpc>
                <a:spcPct val="100000"/>
              </a:lnSpc>
            </a:pPr>
            <a:r>
              <a:rPr lang="en-US" sz="1800" b="1" dirty="0">
                <a:latin typeface="Times New Roman" panose="02020603050405020304" pitchFamily="18" charset="0"/>
                <a:cs typeface="Times New Roman" panose="02020603050405020304" pitchFamily="18" charset="0"/>
              </a:rPr>
              <a:t>7.METHODOLOGY</a:t>
            </a:r>
          </a:p>
          <a:p>
            <a:pPr>
              <a:lnSpc>
                <a:spcPct val="100000"/>
              </a:lnSpc>
            </a:pPr>
            <a:r>
              <a:rPr lang="en-US" sz="1800" b="1" dirty="0">
                <a:latin typeface="Times New Roman" panose="02020603050405020304" pitchFamily="18" charset="0"/>
                <a:cs typeface="Times New Roman" panose="02020603050405020304" pitchFamily="18" charset="0"/>
              </a:rPr>
              <a:t>8.CONCLUSION</a:t>
            </a:r>
          </a:p>
          <a:p>
            <a:endParaRPr lang="en-IN" dirty="0"/>
          </a:p>
        </p:txBody>
      </p:sp>
    </p:spTree>
    <p:extLst>
      <p:ext uri="{BB962C8B-B14F-4D97-AF65-F5344CB8AC3E}">
        <p14:creationId xmlns:p14="http://schemas.microsoft.com/office/powerpoint/2010/main" xmlns="" val="255075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0B4516-A78C-D69C-2051-684BD2AB4940}"/>
              </a:ext>
            </a:extLst>
          </p:cNvPr>
          <p:cNvSpPr>
            <a:spLocks noGrp="1"/>
          </p:cNvSpPr>
          <p:nvPr>
            <p:ph type="title"/>
          </p:nvPr>
        </p:nvSpPr>
        <p:spPr>
          <a:xfrm>
            <a:off x="838200" y="380999"/>
            <a:ext cx="9377516" cy="1025014"/>
          </a:xfrm>
        </p:spPr>
        <p:txBody>
          <a:bodyPr>
            <a:normAutofit/>
          </a:bodyPr>
          <a:lstStyle/>
          <a:p>
            <a:r>
              <a:rPr lang="en-US" sz="4000" dirty="0"/>
              <a:t>PROBLEM STATEMENT</a:t>
            </a:r>
          </a:p>
        </p:txBody>
      </p:sp>
      <p:sp>
        <p:nvSpPr>
          <p:cNvPr id="7" name="Content Placeholder 6">
            <a:extLst>
              <a:ext uri="{FF2B5EF4-FFF2-40B4-BE49-F238E27FC236}">
                <a16:creationId xmlns:a16="http://schemas.microsoft.com/office/drawing/2014/main" xmlns="" id="{D42E52F7-380C-EACF-92C7-C0EEA74731D3}"/>
              </a:ext>
            </a:extLst>
          </p:cNvPr>
          <p:cNvSpPr>
            <a:spLocks noGrp="1"/>
          </p:cNvSpPr>
          <p:nvPr>
            <p:ph idx="1"/>
          </p:nvPr>
        </p:nvSpPr>
        <p:spPr>
          <a:xfrm>
            <a:off x="0" y="1334012"/>
            <a:ext cx="10515600" cy="4370832"/>
          </a:xfrm>
        </p:spPr>
        <p:txBody>
          <a:bodyPr>
            <a:normAutofit fontScale="77500" lnSpcReduction="20000"/>
          </a:bodyPr>
          <a:lstStyle/>
          <a:p>
            <a:pPr algn="l">
              <a:lnSpc>
                <a:spcPct val="160000"/>
              </a:lnSpc>
            </a:pPr>
            <a:r>
              <a:rPr lang="en-US" b="0" i="0" dirty="0">
                <a:solidFill>
                  <a:srgbClr val="252525"/>
                </a:solidFill>
                <a:effectLst/>
                <a:latin typeface="Times New Roman" panose="02020603050405020304" pitchFamily="18" charset="0"/>
                <a:cs typeface="Times New Roman" panose="02020603050405020304" pitchFamily="18" charset="0"/>
              </a:rPr>
              <a:t>Crop diseases are a major threat to food security, but their rapid identification remains difficult in many parts of the world due to the lack of the necessary infrastructure. </a:t>
            </a:r>
          </a:p>
          <a:p>
            <a:pPr algn="l">
              <a:lnSpc>
                <a:spcPct val="160000"/>
              </a:lnSpc>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Plant diseases may limit the kinds of plants and industries in an area.</a:t>
            </a:r>
          </a:p>
          <a:p>
            <a:pPr algn="l">
              <a:lnSpc>
                <a:spcPct val="160000"/>
              </a:lnSpc>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Plant diseases reduce the quality &amp; quantity of plant production.</a:t>
            </a:r>
          </a:p>
          <a:p>
            <a:pPr algn="l">
              <a:lnSpc>
                <a:spcPct val="160000"/>
              </a:lnSpc>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Plant diseases may make the crops or plants poisonous to humans and animals, For example: Ergotism &amp; Ergot of rye – caused by Claviceps purpurea.</a:t>
            </a:r>
          </a:p>
          <a:p>
            <a:pPr algn="l">
              <a:lnSpc>
                <a:spcPct val="160000"/>
              </a:lnSpc>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Plant diseases may cause the financial losses; expenses of </a:t>
            </a:r>
            <a:r>
              <a:rPr lang="en-US" b="0" i="0" dirty="0" err="1">
                <a:solidFill>
                  <a:srgbClr val="111111"/>
                </a:solidFill>
                <a:effectLst/>
                <a:latin typeface="Times New Roman" panose="02020603050405020304" pitchFamily="18" charset="0"/>
                <a:cs typeface="Times New Roman" panose="02020603050405020304" pitchFamily="18" charset="0"/>
              </a:rPr>
              <a:t>labour</a:t>
            </a:r>
            <a:r>
              <a:rPr lang="en-US" b="0" i="0" dirty="0">
                <a:solidFill>
                  <a:srgbClr val="111111"/>
                </a:solidFill>
                <a:effectLst/>
                <a:latin typeface="Times New Roman" panose="02020603050405020304" pitchFamily="18" charset="0"/>
                <a:cs typeface="Times New Roman" panose="02020603050405020304" pitchFamily="18" charset="0"/>
              </a:rPr>
              <a:t>, chemical cost etc.</a:t>
            </a:r>
          </a:p>
        </p:txBody>
      </p:sp>
      <p:pic>
        <p:nvPicPr>
          <p:cNvPr id="1026" name="Picture 2" descr="I need an ID on this cucumber plant disease. : vegetablegardening">
            <a:extLst>
              <a:ext uri="{FF2B5EF4-FFF2-40B4-BE49-F238E27FC236}">
                <a16:creationId xmlns:a16="http://schemas.microsoft.com/office/drawing/2014/main" xmlns="" id="{074C00C2-B25F-58CF-0ADA-D34F13474E4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022985" y="284480"/>
            <a:ext cx="2061861" cy="31445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4101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34580A-0EA2-F853-5EAB-F8B9051E5798}"/>
              </a:ext>
            </a:extLst>
          </p:cNvPr>
          <p:cNvSpPr>
            <a:spLocks noGrp="1"/>
          </p:cNvSpPr>
          <p:nvPr>
            <p:ph type="title"/>
          </p:nvPr>
        </p:nvSpPr>
        <p:spPr/>
        <p:txBody>
          <a:bodyPr/>
          <a:lstStyle/>
          <a:p>
            <a:r>
              <a:rPr lang="en-US" dirty="0"/>
              <a:t>PROPOSED SOLUTION</a:t>
            </a:r>
            <a:endParaRPr lang="en-IN" dirty="0"/>
          </a:p>
        </p:txBody>
      </p:sp>
      <p:sp>
        <p:nvSpPr>
          <p:cNvPr id="3" name="Content Placeholder 2">
            <a:extLst>
              <a:ext uri="{FF2B5EF4-FFF2-40B4-BE49-F238E27FC236}">
                <a16:creationId xmlns:a16="http://schemas.microsoft.com/office/drawing/2014/main" xmlns="" id="{436BFD8B-72F1-9E75-FB04-145597AC26AA}"/>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Developing a Machine Learning Algorithm In our proposed system it helps to predict the plant disease .Such that ,the earlier prediction may be helpful to the farmers  to get plants cured and medicated.</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xmlns="" id="{891B5122-B6B7-70A1-D22C-9EC4CC20001E}"/>
              </a:ext>
            </a:extLst>
          </p:cNvPr>
          <p:cNvSpPr>
            <a:spLocks noGrp="1"/>
          </p:cNvSpPr>
          <p:nvPr>
            <p:ph type="sldNum" sz="quarter" idx="11"/>
          </p:nvPr>
        </p:nvSpPr>
        <p:spPr/>
        <p:txBody>
          <a:bodyPr/>
          <a:lstStyle/>
          <a:p>
            <a:fld id="{294A09A9-5501-47C1-A89A-A340965A2BE2}" type="slidenum">
              <a:rPr lang="en-US" smtClean="0"/>
              <a:pPr/>
              <a:t>6</a:t>
            </a:fld>
            <a:endParaRPr lang="en-US"/>
          </a:p>
        </p:txBody>
      </p:sp>
    </p:spTree>
    <p:extLst>
      <p:ext uri="{BB962C8B-B14F-4D97-AF65-F5344CB8AC3E}">
        <p14:creationId xmlns:p14="http://schemas.microsoft.com/office/powerpoint/2010/main" xmlns="" val="137073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780741-1815-FD00-030D-A2B24E5CFEA0}"/>
              </a:ext>
            </a:extLst>
          </p:cNvPr>
          <p:cNvSpPr>
            <a:spLocks noGrp="1"/>
          </p:cNvSpPr>
          <p:nvPr>
            <p:ph type="title"/>
          </p:nvPr>
        </p:nvSpPr>
        <p:spPr>
          <a:xfrm>
            <a:off x="1031822" y="-509946"/>
            <a:ext cx="5260820" cy="1367811"/>
          </a:xfrm>
        </p:spPr>
        <p:txBody>
          <a:bodyPr/>
          <a:lstStyle/>
          <a:p>
            <a:r>
              <a:rPr lang="en-US" dirty="0"/>
              <a:t>DATA SET OVERVIEW</a:t>
            </a:r>
            <a:endParaRPr lang="en-IN" dirty="0"/>
          </a:p>
        </p:txBody>
      </p:sp>
      <p:sp>
        <p:nvSpPr>
          <p:cNvPr id="4" name="Text Placeholder 3">
            <a:extLst>
              <a:ext uri="{FF2B5EF4-FFF2-40B4-BE49-F238E27FC236}">
                <a16:creationId xmlns:a16="http://schemas.microsoft.com/office/drawing/2014/main" xmlns="" id="{EC8094C9-5731-8226-852F-DC0C54B47045}"/>
              </a:ext>
            </a:extLst>
          </p:cNvPr>
          <p:cNvSpPr>
            <a:spLocks noGrp="1"/>
          </p:cNvSpPr>
          <p:nvPr>
            <p:ph type="body" sz="half" idx="2"/>
          </p:nvPr>
        </p:nvSpPr>
        <p:spPr>
          <a:xfrm>
            <a:off x="890931" y="1133168"/>
            <a:ext cx="3983380" cy="4800600"/>
          </a:xfrm>
        </p:spPr>
        <p:txBody>
          <a:bodyPr>
            <a:normAutofit fontScale="92500" lnSpcReduction="10000"/>
          </a:bodyPr>
          <a:lstStyle/>
          <a:p>
            <a:pPr marL="285750" indent="-285750" algn="just">
              <a:lnSpc>
                <a:spcPct val="150000"/>
              </a:lnSpc>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The dataset is downloaded from </a:t>
            </a:r>
            <a:r>
              <a:rPr lang="en-US" b="0" i="0" u="none" strike="noStrike"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Kaggle</a:t>
            </a:r>
            <a:r>
              <a:rPr lang="en-US" b="0" i="0" dirty="0">
                <a:solidFill>
                  <a:schemeClr val="tx1"/>
                </a:solidFill>
                <a:effectLst/>
                <a:latin typeface="Times New Roman" panose="02020603050405020304" pitchFamily="18" charset="0"/>
                <a:cs typeface="Times New Roman" panose="02020603050405020304" pitchFamily="18" charset="0"/>
              </a:rPr>
              <a:t>. and total size is 152 MB. </a:t>
            </a:r>
          </a:p>
          <a:p>
            <a:pPr marL="285750" indent="-285750" algn="just">
              <a:lnSpc>
                <a:spcPct val="150000"/>
              </a:lnSpc>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The dataset contains 3 folders with 1951 train images, 106 test images and 253 validation images. </a:t>
            </a:r>
          </a:p>
          <a:p>
            <a:pPr marL="285750" indent="-285750" algn="just">
              <a:lnSpc>
                <a:spcPct val="150000"/>
              </a:lnSpc>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Each folder is divided into four classes: diseased cotton plant (Fusarium Wilt), diseased cotton leaf (Leaf Curl Disease), fresh cotton plant (Healthy Plant) and fresh cotton leaf (Healthy Leaf).</a:t>
            </a:r>
          </a:p>
          <a:p>
            <a:pPr marL="285750" indent="-285750" algn="just">
              <a:lnSpc>
                <a:spcPct val="150000"/>
              </a:lnSpc>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 Each image has a size of 694x694 pixels in JPG format. Here are the sample images of the dataset..</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xmlns="" id="{7E59AB19-2FE8-3605-695F-D21BFA96171A}"/>
              </a:ext>
            </a:extLst>
          </p:cNvPr>
          <p:cNvSpPr>
            <a:spLocks noGrp="1"/>
          </p:cNvSpPr>
          <p:nvPr>
            <p:ph type="sldNum" sz="quarter" idx="12"/>
          </p:nvPr>
        </p:nvSpPr>
        <p:spPr/>
        <p:txBody>
          <a:bodyPr/>
          <a:lstStyle/>
          <a:p>
            <a:fld id="{294A09A9-5501-47C1-A89A-A340965A2BE2}" type="slidenum">
              <a:rPr lang="en-US" smtClean="0"/>
              <a:pPr/>
              <a:t>7</a:t>
            </a:fld>
            <a:endParaRPr lang="en-US"/>
          </a:p>
        </p:txBody>
      </p:sp>
      <p:pic>
        <p:nvPicPr>
          <p:cNvPr id="10" name="Picture 2">
            <a:extLst>
              <a:ext uri="{FF2B5EF4-FFF2-40B4-BE49-F238E27FC236}">
                <a16:creationId xmlns:a16="http://schemas.microsoft.com/office/drawing/2014/main" xmlns="" id="{B7ACDCDC-EFF5-8983-40D0-EE7E046F291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51793" y="904567"/>
            <a:ext cx="6162119" cy="45223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06638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E4BE81-49DE-98A2-44B1-9951748C9A61}"/>
              </a:ext>
            </a:extLst>
          </p:cNvPr>
          <p:cNvSpPr>
            <a:spLocks noGrp="1"/>
          </p:cNvSpPr>
          <p:nvPr>
            <p:ph type="title"/>
          </p:nvPr>
        </p:nvSpPr>
        <p:spPr>
          <a:xfrm>
            <a:off x="838200" y="351502"/>
            <a:ext cx="10515600" cy="1325880"/>
          </a:xfrm>
        </p:spPr>
        <p:txBody>
          <a:bodyPr>
            <a:normAutofit/>
          </a:bodyPr>
          <a:lstStyle/>
          <a:p>
            <a:r>
              <a:rPr lang="en-US" sz="3200" dirty="0"/>
              <a:t>LEARNING MODEL</a:t>
            </a:r>
            <a:endParaRPr lang="en-IN" sz="3200" dirty="0"/>
          </a:p>
        </p:txBody>
      </p:sp>
      <p:sp>
        <p:nvSpPr>
          <p:cNvPr id="3" name="Content Placeholder 2">
            <a:extLst>
              <a:ext uri="{FF2B5EF4-FFF2-40B4-BE49-F238E27FC236}">
                <a16:creationId xmlns:a16="http://schemas.microsoft.com/office/drawing/2014/main" xmlns="" id="{8628340F-AA1B-D1BA-2617-71F67DD2E507}"/>
              </a:ext>
            </a:extLst>
          </p:cNvPr>
          <p:cNvSpPr>
            <a:spLocks noGrp="1"/>
          </p:cNvSpPr>
          <p:nvPr>
            <p:ph idx="1"/>
          </p:nvPr>
        </p:nvSpPr>
        <p:spPr>
          <a:xfrm>
            <a:off x="609600" y="1442884"/>
            <a:ext cx="11582400" cy="4572000"/>
          </a:xfrm>
        </p:spPr>
        <p:txBody>
          <a:bodyPr>
            <a:normAutofit fontScale="77500" lnSpcReduction="20000"/>
          </a:bodyPr>
          <a:lstStyle/>
          <a:p>
            <a:pPr algn="just">
              <a:lnSpc>
                <a:spcPct val="160000"/>
              </a:lnSpc>
            </a:pPr>
            <a:r>
              <a:rPr lang="en-US" sz="1900" dirty="0">
                <a:latin typeface="Times New Roman" panose="02020603050405020304" pitchFamily="18" charset="0"/>
                <a:cs typeface="Times New Roman" panose="02020603050405020304" pitchFamily="18" charset="0"/>
              </a:rPr>
              <a:t>Supervised learning is the types of machine learning in which machines are trained using well "labelled" training data, and on basis of that data, machines predict the output. </a:t>
            </a:r>
          </a:p>
          <a:p>
            <a:pPr algn="just">
              <a:lnSpc>
                <a:spcPct val="160000"/>
              </a:lnSpc>
            </a:pPr>
            <a:r>
              <a:rPr lang="en-US" sz="1900" dirty="0">
                <a:latin typeface="Times New Roman" panose="02020603050405020304" pitchFamily="18" charset="0"/>
                <a:cs typeface="Times New Roman" panose="02020603050405020304" pitchFamily="18" charset="0"/>
              </a:rPr>
              <a:t>The labelled data means some input data is already tagged with the correct output.</a:t>
            </a:r>
          </a:p>
          <a:p>
            <a:pPr algn="just">
              <a:lnSpc>
                <a:spcPct val="160000"/>
              </a:lnSpc>
            </a:pPr>
            <a:r>
              <a:rPr lang="en-US" sz="1900" dirty="0">
                <a:latin typeface="Times New Roman" panose="02020603050405020304" pitchFamily="18" charset="0"/>
                <a:cs typeface="Times New Roman" panose="02020603050405020304" pitchFamily="18" charset="0"/>
              </a:rPr>
              <a:t>In supervised learning, the training data provided to the machines work as the supervisor that teaches the machines to predict the output correctly. </a:t>
            </a:r>
          </a:p>
          <a:p>
            <a:pPr algn="just">
              <a:lnSpc>
                <a:spcPct val="160000"/>
              </a:lnSpc>
            </a:pPr>
            <a:r>
              <a:rPr lang="en-US" sz="1900" dirty="0">
                <a:latin typeface="Times New Roman" panose="02020603050405020304" pitchFamily="18" charset="0"/>
                <a:cs typeface="Times New Roman" panose="02020603050405020304" pitchFamily="18" charset="0"/>
              </a:rPr>
              <a:t>It applies the same concept as a student learns in the supervision of the teacher. </a:t>
            </a:r>
          </a:p>
          <a:p>
            <a:pPr algn="just">
              <a:lnSpc>
                <a:spcPct val="160000"/>
              </a:lnSpc>
            </a:pPr>
            <a:r>
              <a:rPr lang="en-US" sz="1900" dirty="0">
                <a:latin typeface="Times New Roman" panose="02020603050405020304" pitchFamily="18" charset="0"/>
                <a:cs typeface="Times New Roman" panose="02020603050405020304" pitchFamily="18" charset="0"/>
              </a:rPr>
              <a:t>Supervised learning is a process of providing input data as well as correct output data to the machine learning model.</a:t>
            </a:r>
          </a:p>
          <a:p>
            <a:pPr algn="just">
              <a:lnSpc>
                <a:spcPct val="160000"/>
              </a:lnSpc>
            </a:pPr>
            <a:r>
              <a:rPr lang="en-US" sz="1900" dirty="0">
                <a:latin typeface="Times New Roman" panose="02020603050405020304" pitchFamily="18" charset="0"/>
                <a:cs typeface="Times New Roman" panose="02020603050405020304" pitchFamily="18" charset="0"/>
              </a:rPr>
              <a:t>The aim of a supervised learning algorithm is to find a mapping function to map the input variable(x) with the output variable(y).</a:t>
            </a:r>
          </a:p>
          <a:p>
            <a:pPr marL="0" indent="0" algn="just">
              <a:buNone/>
            </a:pPr>
            <a:r>
              <a:rPr lang="en-US" sz="5400" dirty="0"/>
              <a:t/>
            </a:r>
            <a:br>
              <a:rPr lang="en-US" sz="5400" dirty="0"/>
            </a:br>
            <a:r>
              <a:rPr lang="en-US" dirty="0"/>
              <a:t/>
            </a:r>
            <a:br>
              <a:rPr lang="en-US" dirty="0"/>
            </a:br>
            <a:endParaRPr lang="en-IN" dirty="0"/>
          </a:p>
        </p:txBody>
      </p:sp>
      <p:pic>
        <p:nvPicPr>
          <p:cNvPr id="1032" name="Picture 8">
            <a:extLst>
              <a:ext uri="{FF2B5EF4-FFF2-40B4-BE49-F238E27FC236}">
                <a16:creationId xmlns:a16="http://schemas.microsoft.com/office/drawing/2014/main" xmlns="" id="{A009AE27-A41A-BC3E-95B0-BD2055DE40A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39829" y="4565363"/>
            <a:ext cx="4112342" cy="21589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12202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706C363D-4B46-1DE5-3703-D98C82786233}"/>
              </a:ext>
            </a:extLst>
          </p:cNvPr>
          <p:cNvSpPr>
            <a:spLocks noGrp="1"/>
          </p:cNvSpPr>
          <p:nvPr>
            <p:ph type="sldNum" sz="quarter" idx="12"/>
          </p:nvPr>
        </p:nvSpPr>
        <p:spPr/>
        <p:txBody>
          <a:bodyPr/>
          <a:lstStyle/>
          <a:p>
            <a:fld id="{294A09A9-5501-47C1-A89A-A340965A2BE2}" type="slidenum">
              <a:rPr lang="en-US" smtClean="0"/>
              <a:pPr/>
              <a:t>9</a:t>
            </a:fld>
            <a:endParaRPr lang="en-US"/>
          </a:p>
        </p:txBody>
      </p:sp>
      <p:sp>
        <p:nvSpPr>
          <p:cNvPr id="9" name="TextBox 8">
            <a:extLst>
              <a:ext uri="{FF2B5EF4-FFF2-40B4-BE49-F238E27FC236}">
                <a16:creationId xmlns:a16="http://schemas.microsoft.com/office/drawing/2014/main" xmlns="" id="{3DE24752-3C8F-9D36-F245-01F2E00316B3}"/>
              </a:ext>
            </a:extLst>
          </p:cNvPr>
          <p:cNvSpPr txBox="1"/>
          <p:nvPr/>
        </p:nvSpPr>
        <p:spPr>
          <a:xfrm>
            <a:off x="240792" y="1115417"/>
            <a:ext cx="11710416" cy="5478423"/>
          </a:xfrm>
          <a:prstGeom prst="rect">
            <a:avLst/>
          </a:prstGeom>
          <a:solidFill>
            <a:schemeClr val="tx1"/>
          </a:solidFill>
        </p:spPr>
        <p:txBody>
          <a:bodyPr wrap="square">
            <a:spAutoFit/>
          </a:bodyPr>
          <a:lstStyle/>
          <a:p>
            <a:r>
              <a:rPr lang="en-IN" sz="1400" b="0" dirty="0">
                <a:solidFill>
                  <a:srgbClr val="C586C0"/>
                </a:solidFill>
                <a:effectLst/>
                <a:latin typeface="Courier New" panose="02070309020205020404" pitchFamily="49" charset="0"/>
              </a:rPr>
              <a:t>import</a:t>
            </a:r>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os</a:t>
            </a:r>
            <a:endParaRPr lang="en-IN" sz="1400" b="0" dirty="0">
              <a:solidFill>
                <a:srgbClr val="D4D4D4"/>
              </a:solidFill>
              <a:effectLst/>
              <a:latin typeface="Courier New" panose="02070309020205020404" pitchFamily="49" charset="0"/>
            </a:endParaRPr>
          </a:p>
          <a:p>
            <a:r>
              <a:rPr lang="en-IN" sz="1400" b="0" dirty="0">
                <a:solidFill>
                  <a:srgbClr val="C586C0"/>
                </a:solidFill>
                <a:effectLst/>
                <a:latin typeface="Courier New" panose="02070309020205020404" pitchFamily="49" charset="0"/>
              </a:rPr>
              <a:t>import</a:t>
            </a:r>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numpy</a:t>
            </a:r>
            <a:r>
              <a:rPr lang="en-IN" sz="1400" b="0" dirty="0">
                <a:solidFill>
                  <a:srgbClr val="D4D4D4"/>
                </a:solidFill>
                <a:effectLst/>
                <a:latin typeface="Courier New" panose="02070309020205020404" pitchFamily="49" charset="0"/>
              </a:rPr>
              <a:t> </a:t>
            </a:r>
            <a:r>
              <a:rPr lang="en-IN" sz="1400" b="0" dirty="0">
                <a:solidFill>
                  <a:srgbClr val="C586C0"/>
                </a:solidFill>
                <a:effectLst/>
                <a:latin typeface="Courier New" panose="02070309020205020404" pitchFamily="49" charset="0"/>
              </a:rPr>
              <a:t>as</a:t>
            </a:r>
            <a:r>
              <a:rPr lang="en-IN" sz="1400" b="0" dirty="0">
                <a:solidFill>
                  <a:srgbClr val="D4D4D4"/>
                </a:solidFill>
                <a:effectLst/>
                <a:latin typeface="Courier New" panose="02070309020205020404" pitchFamily="49" charset="0"/>
              </a:rPr>
              <a:t> np</a:t>
            </a:r>
          </a:p>
          <a:p>
            <a:r>
              <a:rPr lang="en-IN" sz="1400" b="0" dirty="0">
                <a:solidFill>
                  <a:srgbClr val="C586C0"/>
                </a:solidFill>
                <a:effectLst/>
                <a:latin typeface="Courier New" panose="02070309020205020404" pitchFamily="49" charset="0"/>
              </a:rPr>
              <a:t>import</a:t>
            </a:r>
            <a:r>
              <a:rPr lang="en-IN" sz="1400" b="0" dirty="0">
                <a:solidFill>
                  <a:srgbClr val="D4D4D4"/>
                </a:solidFill>
                <a:effectLst/>
                <a:latin typeface="Courier New" panose="02070309020205020404" pitchFamily="49" charset="0"/>
              </a:rPr>
              <a:t> cv2</a:t>
            </a:r>
          </a:p>
          <a:p>
            <a:r>
              <a:rPr lang="en-IN" sz="1400" b="0" dirty="0">
                <a:solidFill>
                  <a:srgbClr val="C586C0"/>
                </a:solidFill>
                <a:effectLst/>
                <a:latin typeface="Courier New" panose="02070309020205020404" pitchFamily="49" charset="0"/>
              </a:rPr>
              <a:t>import</a:t>
            </a:r>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matplotlib.pyplot</a:t>
            </a:r>
            <a:r>
              <a:rPr lang="en-IN" sz="1400" b="0" dirty="0">
                <a:solidFill>
                  <a:srgbClr val="D4D4D4"/>
                </a:solidFill>
                <a:effectLst/>
                <a:latin typeface="Courier New" panose="02070309020205020404" pitchFamily="49" charset="0"/>
              </a:rPr>
              <a:t> </a:t>
            </a:r>
            <a:r>
              <a:rPr lang="en-IN" sz="1400" b="0" dirty="0">
                <a:solidFill>
                  <a:srgbClr val="C586C0"/>
                </a:solidFill>
                <a:effectLst/>
                <a:latin typeface="Courier New" panose="02070309020205020404" pitchFamily="49" charset="0"/>
              </a:rPr>
              <a:t>as</a:t>
            </a:r>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plt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labels = </a:t>
            </a:r>
            <a:r>
              <a:rPr lang="en-IN" sz="1400" b="0" dirty="0">
                <a:solidFill>
                  <a:srgbClr val="DCDCDC"/>
                </a:solidFill>
                <a:effectLst/>
                <a:latin typeface="Courier New" panose="02070309020205020404" pitchFamily="49" charset="0"/>
              </a:rPr>
              <a:t>[</a:t>
            </a:r>
            <a:r>
              <a:rPr lang="en-IN" sz="1400" b="0" dirty="0">
                <a:solidFill>
                  <a:srgbClr val="CE9178"/>
                </a:solidFill>
                <a:effectLst/>
                <a:latin typeface="Courier New" panose="02070309020205020404" pitchFamily="49" charset="0"/>
              </a:rPr>
              <a:t>'diseased cotton </a:t>
            </a:r>
            <a:r>
              <a:rPr lang="en-IN" sz="1400" b="0" dirty="0" err="1">
                <a:solidFill>
                  <a:srgbClr val="CE9178"/>
                </a:solidFill>
                <a:effectLst/>
                <a:latin typeface="Courier New" panose="02070309020205020404" pitchFamily="49" charset="0"/>
              </a:rPr>
              <a:t>leaf'</a:t>
            </a:r>
            <a:r>
              <a:rPr lang="en-IN" sz="1400" b="0" dirty="0" err="1">
                <a:solidFill>
                  <a:srgbClr val="DCDCDC"/>
                </a:solidFill>
                <a:effectLst/>
                <a:latin typeface="Courier New" panose="02070309020205020404" pitchFamily="49" charset="0"/>
              </a:rPr>
              <a:t>,</a:t>
            </a:r>
            <a:r>
              <a:rPr lang="en-IN" sz="1400" b="0" dirty="0" err="1">
                <a:solidFill>
                  <a:srgbClr val="CE9178"/>
                </a:solidFill>
                <a:effectLst/>
                <a:latin typeface="Courier New" panose="02070309020205020404" pitchFamily="49" charset="0"/>
              </a:rPr>
              <a:t>'fresh</a:t>
            </a:r>
            <a:r>
              <a:rPr lang="en-IN" sz="1400" b="0" dirty="0">
                <a:solidFill>
                  <a:srgbClr val="CE9178"/>
                </a:solidFill>
                <a:effectLst/>
                <a:latin typeface="Courier New" panose="02070309020205020404" pitchFamily="49" charset="0"/>
              </a:rPr>
              <a:t> cotton leaf'</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err="1">
                <a:solidFill>
                  <a:srgbClr val="D4D4D4"/>
                </a:solidFill>
                <a:effectLst/>
                <a:latin typeface="Courier New" panose="02070309020205020404" pitchFamily="49" charset="0"/>
              </a:rPr>
              <a:t>img_size</a:t>
            </a:r>
            <a:r>
              <a:rPr lang="en-IN" sz="1400" b="0" dirty="0">
                <a:solidFill>
                  <a:srgbClr val="D4D4D4"/>
                </a:solidFill>
                <a:effectLst/>
                <a:latin typeface="Courier New" panose="02070309020205020404" pitchFamily="49" charset="0"/>
              </a:rPr>
              <a:t> = </a:t>
            </a:r>
            <a:r>
              <a:rPr lang="en-IN" sz="1400" b="0" dirty="0">
                <a:solidFill>
                  <a:srgbClr val="B5CEA8"/>
                </a:solidFill>
                <a:effectLst/>
                <a:latin typeface="Courier New" panose="02070309020205020404" pitchFamily="49" charset="0"/>
              </a:rPr>
              <a:t>200</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data = </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569CD6"/>
                </a:solidFill>
                <a:effectLst/>
                <a:latin typeface="Courier New" panose="02070309020205020404" pitchFamily="49" charset="0"/>
              </a:rPr>
              <a:t>def</a:t>
            </a:r>
            <a:r>
              <a:rPr lang="en-IN" sz="1400" b="0" dirty="0">
                <a:solidFill>
                  <a:srgbClr val="D4D4D4"/>
                </a:solidFill>
                <a:effectLst/>
                <a:latin typeface="Courier New" panose="02070309020205020404" pitchFamily="49" charset="0"/>
              </a:rPr>
              <a:t> </a:t>
            </a:r>
            <a:r>
              <a:rPr lang="en-IN" sz="1400" b="0" dirty="0" err="1">
                <a:solidFill>
                  <a:srgbClr val="DCDCAA"/>
                </a:solidFill>
                <a:effectLst/>
                <a:latin typeface="Courier New" panose="02070309020205020404" pitchFamily="49" charset="0"/>
              </a:rPr>
              <a:t>get_training_data</a:t>
            </a:r>
            <a:r>
              <a:rPr lang="en-IN" sz="1400" b="0" dirty="0">
                <a:solidFill>
                  <a:srgbClr val="D4D4D4"/>
                </a:solidFill>
                <a:effectLst/>
                <a:latin typeface="Courier New" panose="02070309020205020404" pitchFamily="49" charset="0"/>
              </a:rPr>
              <a:t>(</a:t>
            </a:r>
            <a:r>
              <a:rPr lang="en-IN" sz="1400" b="0" dirty="0" err="1">
                <a:solidFill>
                  <a:srgbClr val="9CDCFE"/>
                </a:solidFill>
                <a:effectLst/>
                <a:latin typeface="Courier New" panose="02070309020205020404" pitchFamily="49" charset="0"/>
              </a:rPr>
              <a:t>data_dir</a:t>
            </a:r>
            <a:r>
              <a:rPr lang="en-IN" sz="1400" b="0" dirty="0">
                <a:solidFill>
                  <a:srgbClr val="D4D4D4"/>
                </a:solidFill>
                <a:effectLst/>
                <a:latin typeface="Courier New" panose="02070309020205020404" pitchFamily="49" charset="0"/>
              </a:rPr>
              <a:t>)</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t>
            </a:r>
            <a:r>
              <a:rPr lang="en-IN" sz="1400" b="0" dirty="0">
                <a:solidFill>
                  <a:srgbClr val="C586C0"/>
                </a:solidFill>
                <a:effectLst/>
                <a:latin typeface="Courier New" panose="02070309020205020404" pitchFamily="49" charset="0"/>
              </a:rPr>
              <a:t>for</a:t>
            </a:r>
            <a:r>
              <a:rPr lang="en-IN" sz="1400" b="0" dirty="0">
                <a:solidFill>
                  <a:srgbClr val="D4D4D4"/>
                </a:solidFill>
                <a:effectLst/>
                <a:latin typeface="Courier New" panose="02070309020205020404" pitchFamily="49" charset="0"/>
              </a:rPr>
              <a:t> label </a:t>
            </a:r>
            <a:r>
              <a:rPr lang="en-IN" sz="1400" b="0" dirty="0">
                <a:solidFill>
                  <a:srgbClr val="82C6FF"/>
                </a:solidFill>
                <a:effectLst/>
                <a:latin typeface="Courier New" panose="02070309020205020404" pitchFamily="49" charset="0"/>
              </a:rPr>
              <a:t>in</a:t>
            </a:r>
            <a:r>
              <a:rPr lang="en-IN" sz="1400" b="0" dirty="0">
                <a:solidFill>
                  <a:srgbClr val="D4D4D4"/>
                </a:solidFill>
                <a:effectLst/>
                <a:latin typeface="Courier New" panose="02070309020205020404" pitchFamily="49" charset="0"/>
              </a:rPr>
              <a:t> labels</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path=</a:t>
            </a:r>
            <a:r>
              <a:rPr lang="en-IN" sz="1400" b="0" dirty="0" err="1">
                <a:solidFill>
                  <a:srgbClr val="D4D4D4"/>
                </a:solidFill>
                <a:effectLst/>
                <a:latin typeface="Courier New" panose="02070309020205020404" pitchFamily="49" charset="0"/>
              </a:rPr>
              <a:t>os.path</a:t>
            </a:r>
            <a:r>
              <a:rPr lang="en-IN" sz="1400" b="0" dirty="0">
                <a:solidFill>
                  <a:srgbClr val="D4D4D4"/>
                </a:solidFill>
                <a:effectLst/>
                <a:latin typeface="Courier New" panose="02070309020205020404" pitchFamily="49" charset="0"/>
              </a:rPr>
              <a:t>. join </a:t>
            </a:r>
            <a:r>
              <a:rPr lang="en-IN" sz="1400" b="0" dirty="0">
                <a:solidFill>
                  <a:srgbClr val="DCDCDC"/>
                </a:solidFill>
                <a:effectLst/>
                <a:latin typeface="Courier New" panose="02070309020205020404" pitchFamily="49" charset="0"/>
              </a:rPr>
              <a:t>(</a:t>
            </a:r>
            <a:r>
              <a:rPr lang="en-IN" sz="1400" b="0" dirty="0" err="1">
                <a:solidFill>
                  <a:srgbClr val="D4D4D4"/>
                </a:solidFill>
                <a:effectLst/>
                <a:latin typeface="Courier New" panose="02070309020205020404" pitchFamily="49" charset="0"/>
              </a:rPr>
              <a:t>data_dir</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 label</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class_num</a:t>
            </a:r>
            <a:r>
              <a:rPr lang="en-IN" sz="1400" b="0" dirty="0">
                <a:solidFill>
                  <a:srgbClr val="D4D4D4"/>
                </a:solidFill>
                <a:effectLst/>
                <a:latin typeface="Courier New" panose="02070309020205020404" pitchFamily="49" charset="0"/>
              </a:rPr>
              <a:t> = </a:t>
            </a:r>
            <a:r>
              <a:rPr lang="en-IN" sz="1400" b="0" dirty="0" err="1">
                <a:solidFill>
                  <a:srgbClr val="D4D4D4"/>
                </a:solidFill>
                <a:effectLst/>
                <a:latin typeface="Courier New" panose="02070309020205020404" pitchFamily="49" charset="0"/>
              </a:rPr>
              <a:t>labels.index</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label</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t>
            </a:r>
            <a:r>
              <a:rPr lang="en-IN" sz="1400" b="0" dirty="0">
                <a:solidFill>
                  <a:srgbClr val="DCDCAA"/>
                </a:solidFill>
                <a:effectLst/>
                <a:latin typeface="Courier New" panose="02070309020205020404" pitchFamily="49" charset="0"/>
              </a:rPr>
              <a:t>print</a:t>
            </a:r>
            <a:r>
              <a:rPr lang="en-IN" sz="1400" b="0" dirty="0">
                <a:solidFill>
                  <a:srgbClr val="DCDCDC"/>
                </a:solidFill>
                <a:effectLst/>
                <a:latin typeface="Courier New" panose="02070309020205020404" pitchFamily="49" charset="0"/>
              </a:rPr>
              <a:t>(</a:t>
            </a:r>
            <a:r>
              <a:rPr lang="en-IN" sz="1400" b="0" dirty="0" err="1">
                <a:solidFill>
                  <a:srgbClr val="D4D4D4"/>
                </a:solidFill>
                <a:effectLst/>
                <a:latin typeface="Courier New" panose="02070309020205020404" pitchFamily="49" charset="0"/>
              </a:rPr>
              <a:t>class_num</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t>
            </a:r>
            <a:r>
              <a:rPr lang="en-IN" sz="1400" b="0" dirty="0">
                <a:solidFill>
                  <a:srgbClr val="C586C0"/>
                </a:solidFill>
                <a:effectLst/>
                <a:latin typeface="Courier New" panose="02070309020205020404" pitchFamily="49" charset="0"/>
              </a:rPr>
              <a:t>for</a:t>
            </a:r>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img</a:t>
            </a:r>
            <a:r>
              <a:rPr lang="en-IN" sz="1400" b="0" dirty="0">
                <a:solidFill>
                  <a:srgbClr val="D4D4D4"/>
                </a:solidFill>
                <a:effectLst/>
                <a:latin typeface="Courier New" panose="02070309020205020404" pitchFamily="49" charset="0"/>
              </a:rPr>
              <a:t> </a:t>
            </a:r>
            <a:r>
              <a:rPr lang="en-IN" sz="1400" b="0" dirty="0">
                <a:solidFill>
                  <a:srgbClr val="82C6FF"/>
                </a:solidFill>
                <a:effectLst/>
                <a:latin typeface="Courier New" panose="02070309020205020404" pitchFamily="49" charset="0"/>
              </a:rPr>
              <a:t>in</a:t>
            </a:r>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os.listdir</a:t>
            </a:r>
            <a:r>
              <a:rPr lang="en-IN" sz="1400" b="0" dirty="0">
                <a:solidFill>
                  <a:srgbClr val="D4D4D4"/>
                </a:solidFill>
                <a:effectLst/>
                <a:latin typeface="Courier New" panose="02070309020205020404" pitchFamily="49" charset="0"/>
              </a:rPr>
              <a:t> </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path</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t>
            </a:r>
            <a:r>
              <a:rPr lang="en-IN" sz="1400" b="0" dirty="0">
                <a:solidFill>
                  <a:srgbClr val="C586C0"/>
                </a:solidFill>
                <a:effectLst/>
                <a:latin typeface="Courier New" panose="02070309020205020404" pitchFamily="49" charset="0"/>
              </a:rPr>
              <a:t>try</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img_arr</a:t>
            </a:r>
            <a:r>
              <a:rPr lang="en-IN" sz="1400" b="0" dirty="0">
                <a:solidFill>
                  <a:srgbClr val="D4D4D4"/>
                </a:solidFill>
                <a:effectLst/>
                <a:latin typeface="Courier New" panose="02070309020205020404" pitchFamily="49" charset="0"/>
              </a:rPr>
              <a:t> = cv2.imread</a:t>
            </a:r>
            <a:r>
              <a:rPr lang="en-IN" sz="1400" b="0" dirty="0">
                <a:solidFill>
                  <a:srgbClr val="DCDCDC"/>
                </a:solidFill>
                <a:effectLst/>
                <a:latin typeface="Courier New" panose="02070309020205020404" pitchFamily="49" charset="0"/>
              </a:rPr>
              <a:t>(</a:t>
            </a:r>
            <a:r>
              <a:rPr lang="en-IN" sz="1400" b="0" dirty="0" err="1">
                <a:solidFill>
                  <a:srgbClr val="D4D4D4"/>
                </a:solidFill>
                <a:effectLst/>
                <a:latin typeface="Courier New" panose="02070309020205020404" pitchFamily="49" charset="0"/>
              </a:rPr>
              <a:t>os.path</a:t>
            </a:r>
            <a:r>
              <a:rPr lang="en-IN" sz="1400" b="0" dirty="0">
                <a:solidFill>
                  <a:srgbClr val="D4D4D4"/>
                </a:solidFill>
                <a:effectLst/>
                <a:latin typeface="Courier New" panose="02070309020205020404" pitchFamily="49" charset="0"/>
              </a:rPr>
              <a:t>. join </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path</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img</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 cv2.COLOR_BAYER_GB2RGB</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resized_arr</a:t>
            </a:r>
            <a:r>
              <a:rPr lang="en-IN" sz="1400" b="0" dirty="0">
                <a:solidFill>
                  <a:srgbClr val="D4D4D4"/>
                </a:solidFill>
                <a:effectLst/>
                <a:latin typeface="Courier New" panose="02070309020205020404" pitchFamily="49" charset="0"/>
              </a:rPr>
              <a:t> = cv2.resize</a:t>
            </a:r>
            <a:r>
              <a:rPr lang="en-IN" sz="1400" b="0" dirty="0">
                <a:solidFill>
                  <a:srgbClr val="DCDCDC"/>
                </a:solidFill>
                <a:effectLst/>
                <a:latin typeface="Courier New" panose="02070309020205020404" pitchFamily="49" charset="0"/>
              </a:rPr>
              <a:t>(</a:t>
            </a:r>
            <a:r>
              <a:rPr lang="en-IN" sz="1400" b="0" dirty="0" err="1">
                <a:solidFill>
                  <a:srgbClr val="D4D4D4"/>
                </a:solidFill>
                <a:effectLst/>
                <a:latin typeface="Courier New" panose="02070309020205020404" pitchFamily="49" charset="0"/>
              </a:rPr>
              <a:t>img_arr</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 </a:t>
            </a:r>
            <a:r>
              <a:rPr lang="en-IN" sz="1400" b="0" dirty="0">
                <a:solidFill>
                  <a:srgbClr val="DCDCDC"/>
                </a:solidFill>
                <a:effectLst/>
                <a:latin typeface="Courier New" panose="02070309020205020404" pitchFamily="49" charset="0"/>
              </a:rPr>
              <a:t>(</a:t>
            </a:r>
            <a:r>
              <a:rPr lang="en-IN" sz="1400" b="0" dirty="0" err="1">
                <a:solidFill>
                  <a:srgbClr val="D4D4D4"/>
                </a:solidFill>
                <a:effectLst/>
                <a:latin typeface="Courier New" panose="02070309020205020404" pitchFamily="49" charset="0"/>
              </a:rPr>
              <a:t>img_size</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img_size</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data.append</a:t>
            </a:r>
            <a:r>
              <a:rPr lang="en-IN" sz="1400" b="0" dirty="0">
                <a:solidFill>
                  <a:srgbClr val="D4D4D4"/>
                </a:solidFill>
                <a:effectLst/>
                <a:latin typeface="Courier New" panose="02070309020205020404" pitchFamily="49" charset="0"/>
              </a:rPr>
              <a:t> </a:t>
            </a:r>
            <a:r>
              <a:rPr lang="en-IN" sz="1400" b="0" dirty="0">
                <a:solidFill>
                  <a:srgbClr val="DCDCDC"/>
                </a:solidFill>
                <a:effectLst/>
                <a:latin typeface="Courier New" panose="02070309020205020404" pitchFamily="49" charset="0"/>
              </a:rPr>
              <a:t>([</a:t>
            </a:r>
            <a:r>
              <a:rPr lang="en-IN" sz="1400" b="0" dirty="0" err="1">
                <a:solidFill>
                  <a:srgbClr val="D4D4D4"/>
                </a:solidFill>
                <a:effectLst/>
                <a:latin typeface="Courier New" panose="02070309020205020404" pitchFamily="49" charset="0"/>
              </a:rPr>
              <a:t>resized_arr</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class_num</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t>
            </a:r>
            <a:r>
              <a:rPr lang="en-IN" sz="1400" b="0" dirty="0">
                <a:solidFill>
                  <a:srgbClr val="C586C0"/>
                </a:solidFill>
                <a:effectLst/>
                <a:latin typeface="Courier New" panose="02070309020205020404" pitchFamily="49" charset="0"/>
              </a:rPr>
              <a:t>except</a:t>
            </a:r>
            <a:r>
              <a:rPr lang="en-IN" sz="1400" b="0" dirty="0">
                <a:solidFill>
                  <a:srgbClr val="D4D4D4"/>
                </a:solidFill>
                <a:effectLst/>
                <a:latin typeface="Courier New" panose="02070309020205020404" pitchFamily="49" charset="0"/>
              </a:rPr>
              <a:t> Exception </a:t>
            </a:r>
            <a:r>
              <a:rPr lang="en-IN" sz="1400" b="0" dirty="0">
                <a:solidFill>
                  <a:srgbClr val="C586C0"/>
                </a:solidFill>
                <a:effectLst/>
                <a:latin typeface="Courier New" panose="02070309020205020404" pitchFamily="49" charset="0"/>
              </a:rPr>
              <a:t>as</a:t>
            </a:r>
            <a:r>
              <a:rPr lang="en-IN" sz="1400" b="0" dirty="0">
                <a:solidFill>
                  <a:srgbClr val="D4D4D4"/>
                </a:solidFill>
                <a:effectLst/>
                <a:latin typeface="Courier New" panose="02070309020205020404" pitchFamily="49" charset="0"/>
              </a:rPr>
              <a:t> e</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t>
            </a:r>
            <a:r>
              <a:rPr lang="en-IN" sz="1400" b="0" dirty="0">
                <a:solidFill>
                  <a:srgbClr val="DCDCAA"/>
                </a:solidFill>
                <a:effectLst/>
                <a:latin typeface="Courier New" panose="02070309020205020404" pitchFamily="49" charset="0"/>
              </a:rPr>
              <a:t>print</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e</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t>
            </a:r>
          </a:p>
          <a:p>
            <a:r>
              <a:rPr lang="en-IN" sz="1400" b="0" dirty="0">
                <a:solidFill>
                  <a:srgbClr val="D4D4D4"/>
                </a:solidFill>
                <a:effectLst/>
                <a:latin typeface="Courier New" panose="02070309020205020404" pitchFamily="49" charset="0"/>
              </a:rPr>
              <a:t>  </a:t>
            </a:r>
            <a:r>
              <a:rPr lang="en-IN" sz="1400" b="0" dirty="0">
                <a:solidFill>
                  <a:srgbClr val="C586C0"/>
                </a:solidFill>
                <a:effectLst/>
                <a:latin typeface="Courier New" panose="02070309020205020404" pitchFamily="49" charset="0"/>
              </a:rPr>
              <a:t>return</a:t>
            </a:r>
            <a:r>
              <a:rPr lang="en-IN" sz="1400" b="0" dirty="0">
                <a:solidFill>
                  <a:srgbClr val="D4D4D4"/>
                </a:solidFill>
                <a:effectLst/>
                <a:latin typeface="Courier New" panose="02070309020205020404" pitchFamily="49" charset="0"/>
              </a:rPr>
              <a:t> </a:t>
            </a:r>
            <a:r>
              <a:rPr lang="en-IN" sz="1400" b="0" dirty="0" err="1">
                <a:solidFill>
                  <a:srgbClr val="D4D4D4"/>
                </a:solidFill>
                <a:effectLst/>
                <a:latin typeface="Courier New" panose="02070309020205020404" pitchFamily="49" charset="0"/>
              </a:rPr>
              <a:t>np.array</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data</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4D4D4"/>
                </a:solidFill>
                <a:effectLst/>
                <a:latin typeface="Courier New" panose="02070309020205020404" pitchFamily="49" charset="0"/>
              </a:rPr>
              <a:t/>
            </a:r>
            <a:br>
              <a:rPr lang="en-IN" sz="1400" b="0" dirty="0">
                <a:solidFill>
                  <a:srgbClr val="D4D4D4"/>
                </a:solidFill>
                <a:effectLst/>
                <a:latin typeface="Courier New" panose="02070309020205020404" pitchFamily="49" charset="0"/>
              </a:rPr>
            </a:br>
            <a:r>
              <a:rPr lang="en-IN" sz="1400" b="0" dirty="0">
                <a:solidFill>
                  <a:srgbClr val="D4D4D4"/>
                </a:solidFill>
                <a:effectLst/>
                <a:latin typeface="Courier New" panose="02070309020205020404" pitchFamily="49" charset="0"/>
              </a:rPr>
              <a:t/>
            </a:r>
            <a:br>
              <a:rPr lang="en-IN" sz="1400" b="0" dirty="0">
                <a:solidFill>
                  <a:srgbClr val="D4D4D4"/>
                </a:solidFill>
                <a:effectLst/>
                <a:latin typeface="Courier New" panose="02070309020205020404" pitchFamily="49" charset="0"/>
              </a:rPr>
            </a:br>
            <a:r>
              <a:rPr lang="en-IN" sz="1400" b="0" dirty="0">
                <a:solidFill>
                  <a:srgbClr val="D4D4D4"/>
                </a:solidFill>
                <a:effectLst/>
                <a:latin typeface="Courier New" panose="02070309020205020404" pitchFamily="49" charset="0"/>
              </a:rPr>
              <a:t>train = </a:t>
            </a:r>
            <a:r>
              <a:rPr lang="en-IN" sz="1400" b="0" dirty="0" err="1">
                <a:solidFill>
                  <a:srgbClr val="D4D4D4"/>
                </a:solidFill>
                <a:effectLst/>
                <a:latin typeface="Courier New" panose="02070309020205020404" pitchFamily="49" charset="0"/>
              </a:rPr>
              <a:t>get_training_data</a:t>
            </a:r>
            <a:r>
              <a:rPr lang="en-IN" sz="1400" b="0" dirty="0">
                <a:solidFill>
                  <a:srgbClr val="DCDCDC"/>
                </a:solidFill>
                <a:effectLst/>
                <a:latin typeface="Courier New" panose="02070309020205020404" pitchFamily="49" charset="0"/>
              </a:rPr>
              <a:t>(</a:t>
            </a:r>
            <a:r>
              <a:rPr lang="en-IN" sz="1400" b="0" dirty="0">
                <a:solidFill>
                  <a:srgbClr val="CE9178"/>
                </a:solidFill>
                <a:effectLst/>
                <a:latin typeface="Courier New" panose="02070309020205020404" pitchFamily="49" charset="0"/>
              </a:rPr>
              <a:t>'/content/drive/</a:t>
            </a:r>
            <a:r>
              <a:rPr lang="en-IN" sz="1400" b="0" dirty="0" err="1">
                <a:solidFill>
                  <a:srgbClr val="CE9178"/>
                </a:solidFill>
                <a:effectLst/>
                <a:latin typeface="Courier New" panose="02070309020205020404" pitchFamily="49" charset="0"/>
              </a:rPr>
              <a:t>MyDrive</a:t>
            </a:r>
            <a:r>
              <a:rPr lang="en-IN" sz="1400" b="0" dirty="0">
                <a:solidFill>
                  <a:srgbClr val="CE9178"/>
                </a:solidFill>
                <a:effectLst/>
                <a:latin typeface="Courier New" panose="02070309020205020404" pitchFamily="49" charset="0"/>
              </a:rPr>
              <a:t>/diseased cotton leaf/</a:t>
            </a:r>
            <a:r>
              <a:rPr lang="en-IN" sz="1400" b="0" dirty="0" err="1">
                <a:solidFill>
                  <a:srgbClr val="CE9178"/>
                </a:solidFill>
                <a:effectLst/>
                <a:latin typeface="Courier New" panose="02070309020205020404" pitchFamily="49" charset="0"/>
              </a:rPr>
              <a:t>Colab</a:t>
            </a:r>
            <a:r>
              <a:rPr lang="en-IN" sz="1400" b="0" dirty="0">
                <a:solidFill>
                  <a:srgbClr val="CE9178"/>
                </a:solidFill>
                <a:effectLst/>
                <a:latin typeface="Courier New" panose="02070309020205020404" pitchFamily="49" charset="0"/>
              </a:rPr>
              <a:t> Notebooks/Cotton Disease/test'</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a:p>
            <a:r>
              <a:rPr lang="en-IN" sz="1400" b="0" dirty="0">
                <a:solidFill>
                  <a:srgbClr val="DCDCAA"/>
                </a:solidFill>
                <a:effectLst/>
                <a:latin typeface="Courier New" panose="02070309020205020404" pitchFamily="49" charset="0"/>
              </a:rPr>
              <a:t>print</a:t>
            </a:r>
            <a:r>
              <a:rPr lang="en-IN" sz="1400" b="0" dirty="0">
                <a:solidFill>
                  <a:srgbClr val="DCDCDC"/>
                </a:solidFill>
                <a:effectLst/>
                <a:latin typeface="Courier New" panose="02070309020205020404" pitchFamily="49" charset="0"/>
              </a:rPr>
              <a:t>(</a:t>
            </a:r>
            <a:r>
              <a:rPr lang="en-IN" sz="1400" b="0" dirty="0">
                <a:solidFill>
                  <a:srgbClr val="D4D4D4"/>
                </a:solidFill>
                <a:effectLst/>
                <a:latin typeface="Courier New" panose="02070309020205020404" pitchFamily="49" charset="0"/>
              </a:rPr>
              <a:t>data</a:t>
            </a:r>
            <a:r>
              <a:rPr lang="en-IN" sz="1400" b="0" dirty="0">
                <a:solidFill>
                  <a:srgbClr val="DCDCDC"/>
                </a:solidFill>
                <a:effectLst/>
                <a:latin typeface="Courier New" panose="02070309020205020404" pitchFamily="49" charset="0"/>
              </a:rPr>
              <a:t>)</a:t>
            </a:r>
            <a:endParaRPr lang="en-IN" sz="1400" b="0" dirty="0">
              <a:solidFill>
                <a:srgbClr val="D4D4D4"/>
              </a:solidFill>
              <a:effectLst/>
              <a:latin typeface="Courier New" panose="02070309020205020404" pitchFamily="49" charset="0"/>
            </a:endParaRPr>
          </a:p>
        </p:txBody>
      </p:sp>
      <p:sp>
        <p:nvSpPr>
          <p:cNvPr id="13" name="TextBox 12">
            <a:extLst>
              <a:ext uri="{FF2B5EF4-FFF2-40B4-BE49-F238E27FC236}">
                <a16:creationId xmlns:a16="http://schemas.microsoft.com/office/drawing/2014/main" xmlns="" id="{875215CE-AC3B-A2B1-149A-82A226410320}"/>
              </a:ext>
            </a:extLst>
          </p:cNvPr>
          <p:cNvSpPr txBox="1"/>
          <p:nvPr/>
        </p:nvSpPr>
        <p:spPr>
          <a:xfrm>
            <a:off x="240792" y="234663"/>
            <a:ext cx="11710416" cy="646331"/>
          </a:xfrm>
          <a:prstGeom prst="rect">
            <a:avLst/>
          </a:prstGeom>
          <a:noFill/>
        </p:spPr>
        <p:txBody>
          <a:bodyPr wrap="square" rtlCol="0">
            <a:spAutoFit/>
          </a:bodyPr>
          <a:lstStyle/>
          <a:p>
            <a:pPr algn="ctr"/>
            <a:r>
              <a:rPr lang="en-US" sz="3600" b="1" dirty="0">
                <a:latin typeface="Algerian" panose="04020705040A02060702" pitchFamily="82" charset="0"/>
              </a:rPr>
              <a:t>CODE IMPLEMENTATION</a:t>
            </a:r>
            <a:endParaRPr lang="en-IN" sz="3600" b="1" dirty="0">
              <a:latin typeface="Algerian" panose="04020705040A02060702" pitchFamily="82" charset="0"/>
            </a:endParaRPr>
          </a:p>
        </p:txBody>
      </p:sp>
    </p:spTree>
    <p:extLst>
      <p:ext uri="{BB962C8B-B14F-4D97-AF65-F5344CB8AC3E}">
        <p14:creationId xmlns:p14="http://schemas.microsoft.com/office/powerpoint/2010/main" xmlns="" val="1393780435"/>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FBB2F3B-6257-41BB-8B64-5AC7494F274B}">
  <ds:schemaRefs>
    <ds:schemaRef ds:uri="http://purl.org/dc/terms/"/>
    <ds:schemaRef ds:uri="http://www.w3.org/XML/1998/namespace"/>
    <ds:schemaRef ds:uri="16c05727-aa75-4e4a-9b5f-8a80a1165891"/>
    <ds:schemaRef ds:uri="http://purl.org/dc/dcmitype/"/>
    <ds:schemaRef ds:uri="http://schemas.microsoft.com/sharepoint/v3"/>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230e9df3-be65-4c73-a93b-d1236ebd677e"/>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{0FD87805-97E2-453B-8539-D3E0DB1FE33B}tf56410444_win32</Template>
  <TotalTime>361</TotalTime>
  <Words>784</Words>
  <Application>Microsoft Office PowerPoint</Application>
  <PresentationFormat>Custom</PresentationFormat>
  <Paragraphs>106</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COTTON LEAF  DISEASE DETECTION</vt:lpstr>
      <vt:lpstr>TEAM     MEMBERS</vt:lpstr>
      <vt:lpstr>Introduction</vt:lpstr>
      <vt:lpstr>CONTENTS </vt:lpstr>
      <vt:lpstr>PROBLEM STATEMENT</vt:lpstr>
      <vt:lpstr>PROPOSED SOLUTION</vt:lpstr>
      <vt:lpstr>DATA SET OVERVIEW</vt:lpstr>
      <vt:lpstr>LEARNING MODEL</vt:lpstr>
      <vt:lpstr>Slide 9</vt:lpstr>
      <vt:lpstr>CODE OUTPUT</vt:lpstr>
      <vt:lpstr>Slide 11</vt:lpstr>
      <vt:lpstr>Slide 12</vt:lpstr>
      <vt:lpstr>METHODOLOGY</vt:lpstr>
      <vt:lpstr>Slide 14</vt:lpstr>
      <vt:lpstr>Slide 15</vt:lpstr>
      <vt:lpstr>Slide 16</vt:lpstr>
      <vt:lpstr>ACCURACY</vt:lpstr>
      <vt:lpstr>CONCLUSION </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DISEASE DETECTION</dc:title>
  <dc:creator>SYED KHAJA MUKARRAM AJAZ</dc:creator>
  <cp:lastModifiedBy>Windows User</cp:lastModifiedBy>
  <cp:revision>8</cp:revision>
  <dcterms:created xsi:type="dcterms:W3CDTF">2023-03-02T16:14:13Z</dcterms:created>
  <dcterms:modified xsi:type="dcterms:W3CDTF">2023-04-26T13:49:10Z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